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4" r:id="rId2"/>
  </p:sldMasterIdLst>
  <p:notesMasterIdLst>
    <p:notesMasterId r:id="rId27"/>
  </p:notesMasterIdLst>
  <p:sldIdLst>
    <p:sldId id="256" r:id="rId3"/>
    <p:sldId id="274" r:id="rId4"/>
    <p:sldId id="346" r:id="rId5"/>
    <p:sldId id="287" r:id="rId6"/>
    <p:sldId id="327" r:id="rId7"/>
    <p:sldId id="328" r:id="rId8"/>
    <p:sldId id="330" r:id="rId9"/>
    <p:sldId id="332" r:id="rId10"/>
    <p:sldId id="331" r:id="rId11"/>
    <p:sldId id="333" r:id="rId12"/>
    <p:sldId id="334" r:id="rId13"/>
    <p:sldId id="335" r:id="rId14"/>
    <p:sldId id="336" r:id="rId15"/>
    <p:sldId id="338" r:id="rId16"/>
    <p:sldId id="337" r:id="rId17"/>
    <p:sldId id="329" r:id="rId18"/>
    <p:sldId id="339" r:id="rId19"/>
    <p:sldId id="340" r:id="rId20"/>
    <p:sldId id="341" r:id="rId21"/>
    <p:sldId id="343" r:id="rId22"/>
    <p:sldId id="342" r:id="rId23"/>
    <p:sldId id="344" r:id="rId24"/>
    <p:sldId id="345" r:id="rId25"/>
    <p:sldId id="275" r:id="rId26"/>
  </p:sldIdLst>
  <p:sldSz cx="20104100" cy="11309350"/>
  <p:notesSz cx="20104100" cy="11309350"/>
  <p:embeddedFontLst>
    <p:embeddedFont>
      <p:font typeface="Arial Black" panose="020B0A04020102020204" pitchFamily="34" charset="0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Montserrat ExtraBold" panose="00000900000000000000" pitchFamily="2" charset="0"/>
      <p:bold r:id="rId37"/>
      <p:boldItalic r:id="rId38"/>
    </p:embeddedFont>
    <p:embeddedFont>
      <p:font typeface="Montserrat Medium" panose="000006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0" roundtripDataSignature="AMtx7mhv1HphYtYqGwK18HJ+9qjhhk3H2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veri Bhatia" initials="KB" lastIdx="2" clrIdx="0">
    <p:extLst>
      <p:ext uri="{19B8F6BF-5375-455C-9EA6-DF929625EA0E}">
        <p15:presenceInfo xmlns:p15="http://schemas.microsoft.com/office/powerpoint/2012/main" userId="Kaveri Bhat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74" y="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90" Type="http://customschemas.google.com/relationships/presentationmetadata" Target="metadata"/><Relationship Id="rId95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6095f61244_0_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6095f61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0211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6095f61244_0_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6095f61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183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6095f61244_0_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6095f61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1708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6095f61244_0_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6095f61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9578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6095f61244_0_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6095f61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7985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6095f61244_0_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6095f61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3272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6095f61244_0_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6095f61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4655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6095f61244_0_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6095f61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7598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6095f61244_0_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6095f61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0480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6095f61244_0_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6095f61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0846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6095f61244_0_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6095f61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483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6095f61244_0_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6095f61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6384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6095f61244_0_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6095f61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120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6095f61244_0_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6095f61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678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6095f61244_0_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6095f61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0531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6095f61244_0_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6095f61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5251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6095f61244_0_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6095f61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7058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>
            <a:spLocks noGrp="1"/>
          </p:cNvSpPr>
          <p:nvPr>
            <p:ph type="title"/>
          </p:nvPr>
        </p:nvSpPr>
        <p:spPr>
          <a:xfrm>
            <a:off x="443126" y="2173908"/>
            <a:ext cx="19217846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900" b="1" i="0">
                <a:solidFill>
                  <a:srgbClr val="1A75B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443121" y="4146629"/>
            <a:ext cx="12731114" cy="559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50" b="0" i="0">
                <a:solidFill>
                  <a:srgbClr val="F1F3F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2769-535E-4FD0-ADB6-C75800510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C2F25-E395-406D-BD80-F70CE4CE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05166-E51C-4684-B6A5-2851F3D27E51}" type="datetime1">
              <a:rPr lang="en-IN" smtClean="0"/>
              <a:t>25-09-2021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B3097-B888-4FFC-B0A8-DB15D43D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content. ©Great Learning. All Rights Reserved. Unauthorized use or distribution prohibited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8AC2B-EEB5-4E38-942A-5BB3EB5D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8107-FED2-4FD2-BFD4-080F194FE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192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1AFBBE-B73F-4F4E-9313-05FCB75BA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3473D-085D-42DB-AF93-50FE5A5D4610}" type="datetime1">
              <a:rPr lang="en-IN" smtClean="0"/>
              <a:t>25-09-2021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4C1445-1C20-4DBC-81C5-8442588B4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content. ©Great Learning. All Rights Reserved. Unauthorized use or distribution prohibited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5E5F6-DEBB-4BC4-8478-8308B96D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8107-FED2-4FD2-BFD4-080F194FE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118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F4B71-D32B-4B23-9656-AABC818D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8C66F-860C-43A4-9CCE-139603D9F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>
              <a:defRPr sz="5277"/>
            </a:lvl1pPr>
            <a:lvl2pPr>
              <a:defRPr sz="4617"/>
            </a:lvl2pPr>
            <a:lvl3pPr>
              <a:defRPr sz="3958"/>
            </a:lvl3pPr>
            <a:lvl4pPr>
              <a:defRPr sz="3298"/>
            </a:lvl4pPr>
            <a:lvl5pPr>
              <a:defRPr sz="3298"/>
            </a:lvl5pPr>
            <a:lvl6pPr>
              <a:defRPr sz="3298"/>
            </a:lvl6pPr>
            <a:lvl7pPr>
              <a:defRPr sz="3298"/>
            </a:lvl7pPr>
            <a:lvl8pPr>
              <a:defRPr sz="3298"/>
            </a:lvl8pPr>
            <a:lvl9pPr>
              <a:defRPr sz="32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CCF2C-B64F-4F90-B570-69E6F7A2D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D6BD7-1B0B-48C3-8CE3-CCD8DC6B5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D7A5-3AC4-40EF-9F96-4072D466B739}" type="datetime1">
              <a:rPr lang="en-IN" smtClean="0"/>
              <a:t>25-09-2021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7367B-FB54-428A-95D5-F4A0C9F63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content. ©Great Learning. All Rights Reserved. Unauthorized use or distribution prohibited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33EFA-13E0-47A6-9E5B-88DA12404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8107-FED2-4FD2-BFD4-080F194FE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442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0B78-E9DA-4CA0-979C-0DF869D9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45089A-17DD-4FE3-A2FC-59CC69682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 marL="0" indent="0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34915-350F-44E3-8DB7-2D621A4E9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A1735-534D-4A92-B556-2F18431B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E80CA-C12D-430C-8CD0-CC19B665641A}" type="datetime1">
              <a:rPr lang="en-IN" smtClean="0"/>
              <a:t>25-09-2021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C6C3F-0AAA-40DE-BEE7-96FA73F3D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content. ©Great Learning. All Rights Reserved. Unauthorized use or distribution prohibited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22E22-8C5A-4662-925D-DB997FEFA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8107-FED2-4FD2-BFD4-080F194FE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074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44C67-D3E9-400D-84E5-09054DE1E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42771-1FFF-4A01-810A-6C21D5EF8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79D74-3047-478E-AF30-B6553A9AD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CC18D-701A-4B7E-9EDC-EE1BBA5DFD32}" type="datetime1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1CB29-53F1-4E19-BA2A-397D47BDF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content. ©Great Learning. All Rights Reserved. Unauthorized use or distribution prohibited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FFD24-602F-4DDA-B8F9-ABBD253A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8107-FED2-4FD2-BFD4-080F194FE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851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C6D783-7E02-4165-ABC3-50C1D15E51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4386996" y="602118"/>
            <a:ext cx="4334947" cy="95841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D3B527-7850-483F-B80B-1C08F1380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2157" y="602118"/>
            <a:ext cx="12753538" cy="95841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23A69-C7C7-4332-9758-7132A62ED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BB17E-6BB7-4861-800A-2EF5F6D71866}" type="datetime1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C78EE-E1A3-4DEB-A849-79ADBC0FC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content. ©Great Learning. All Rights Reserved. Unauthorized use or distribution prohibited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D0C7E-9EE6-4BD1-9399-99EDE49FA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8107-FED2-4FD2-BFD4-080F194FE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825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rgbClr val="3D455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6395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6395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699">
              <a:spcBef>
                <a:spcPts val="200"/>
              </a:spcBef>
            </a:pPr>
            <a:r>
              <a:rPr lang="en-US" spc="59"/>
              <a:t>©Great </a:t>
            </a:r>
            <a:r>
              <a:rPr lang="en-US" spc="45"/>
              <a:t>Learning. </a:t>
            </a:r>
            <a:r>
              <a:rPr lang="en-US" spc="49"/>
              <a:t>Proprietary </a:t>
            </a:r>
            <a:r>
              <a:rPr lang="en-US" spc="64"/>
              <a:t>content. </a:t>
            </a:r>
            <a:r>
              <a:rPr lang="en-US" spc="30"/>
              <a:t>All </a:t>
            </a:r>
            <a:r>
              <a:rPr lang="en-US" spc="40"/>
              <a:t>Rights </a:t>
            </a:r>
            <a:r>
              <a:rPr lang="en-US" spc="35"/>
              <a:t>Reserved. </a:t>
            </a:r>
            <a:r>
              <a:rPr lang="en-US" spc="54"/>
              <a:t>Unauthorised </a:t>
            </a:r>
            <a:r>
              <a:rPr lang="en-US" spc="35"/>
              <a:t>use </a:t>
            </a:r>
            <a:r>
              <a:rPr lang="en-US" spc="49"/>
              <a:t>or </a:t>
            </a:r>
            <a:r>
              <a:rPr lang="en-US" spc="64"/>
              <a:t>distribution</a:t>
            </a:r>
            <a:r>
              <a:rPr lang="en-US" spc="254"/>
              <a:t> </a:t>
            </a:r>
            <a:r>
              <a:rPr lang="en-US" spc="69"/>
              <a:t>prohibited</a:t>
            </a:r>
            <a:endParaRPr lang="en-US" spc="69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69929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>
            <a:spLocks noGrp="1"/>
          </p:cNvSpPr>
          <p:nvPr>
            <p:ph type="title"/>
          </p:nvPr>
        </p:nvSpPr>
        <p:spPr>
          <a:xfrm>
            <a:off x="443127" y="2173908"/>
            <a:ext cx="19217846" cy="81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900" b="1" i="0">
                <a:solidFill>
                  <a:srgbClr val="1A75B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443122" y="4146630"/>
            <a:ext cx="12731114" cy="5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179" lvl="0" indent="-228589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49" b="0" i="0">
                <a:solidFill>
                  <a:srgbClr val="F1F3F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357" lvl="1" indent="-228589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536" lvl="2" indent="-228589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715" lvl="3" indent="-228589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5893" lvl="4" indent="-228589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072" lvl="5" indent="-228589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252" lvl="6" indent="-228589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431" lvl="7" indent="-228589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610" lvl="8" indent="-228589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6835394" y="10517695"/>
            <a:ext cx="6433312" cy="30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>
            <a:off x="1005205" y="10517695"/>
            <a:ext cx="4623943" cy="30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sldNum" idx="12"/>
          </p:nvPr>
        </p:nvSpPr>
        <p:spPr>
          <a:xfrm>
            <a:off x="14474954" y="10517696"/>
            <a:ext cx="4623943" cy="30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801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10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 txBox="1">
            <a:spLocks noGrp="1"/>
          </p:cNvSpPr>
          <p:nvPr>
            <p:ph type="ctrTitle"/>
          </p:nvPr>
        </p:nvSpPr>
        <p:spPr>
          <a:xfrm>
            <a:off x="1507807" y="3505898"/>
            <a:ext cx="17088487" cy="237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ubTitle" idx="1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/>
          <p:nvPr/>
        </p:nvSpPr>
        <p:spPr>
          <a:xfrm>
            <a:off x="515862" y="689476"/>
            <a:ext cx="414655" cy="551180"/>
          </a:xfrm>
          <a:custGeom>
            <a:avLst/>
            <a:gdLst/>
            <a:ahLst/>
            <a:cxnLst/>
            <a:rect l="l" t="t" r="r" b="b"/>
            <a:pathLst>
              <a:path w="414655" h="551180" extrusionOk="0">
                <a:moveTo>
                  <a:pt x="72299" y="404569"/>
                </a:moveTo>
                <a:lnTo>
                  <a:pt x="64018" y="404569"/>
                </a:lnTo>
                <a:lnTo>
                  <a:pt x="52724" y="405507"/>
                </a:lnTo>
                <a:lnTo>
                  <a:pt x="19242" y="427670"/>
                </a:lnTo>
                <a:lnTo>
                  <a:pt x="10994" y="458700"/>
                </a:lnTo>
                <a:lnTo>
                  <a:pt x="14081" y="478700"/>
                </a:lnTo>
                <a:lnTo>
                  <a:pt x="38797" y="512251"/>
                </a:lnTo>
                <a:lnTo>
                  <a:pt x="87323" y="536684"/>
                </a:lnTo>
                <a:lnTo>
                  <a:pt x="154362" y="549163"/>
                </a:lnTo>
                <a:lnTo>
                  <a:pt x="194507" y="550726"/>
                </a:lnTo>
                <a:lnTo>
                  <a:pt x="246537" y="547829"/>
                </a:lnTo>
                <a:lnTo>
                  <a:pt x="291478" y="539136"/>
                </a:lnTo>
                <a:lnTo>
                  <a:pt x="329322" y="524651"/>
                </a:lnTo>
                <a:lnTo>
                  <a:pt x="383881" y="478154"/>
                </a:lnTo>
                <a:lnTo>
                  <a:pt x="395991" y="455169"/>
                </a:lnTo>
                <a:lnTo>
                  <a:pt x="197962" y="455169"/>
                </a:lnTo>
                <a:lnTo>
                  <a:pt x="188133" y="454790"/>
                </a:lnTo>
                <a:lnTo>
                  <a:pt x="141685" y="440562"/>
                </a:lnTo>
                <a:lnTo>
                  <a:pt x="110612" y="420833"/>
                </a:lnTo>
                <a:lnTo>
                  <a:pt x="102326" y="415873"/>
                </a:lnTo>
                <a:lnTo>
                  <a:pt x="94941" y="411980"/>
                </a:lnTo>
                <a:lnTo>
                  <a:pt x="88458" y="409156"/>
                </a:lnTo>
                <a:lnTo>
                  <a:pt x="80428" y="406102"/>
                </a:lnTo>
                <a:lnTo>
                  <a:pt x="72299" y="404569"/>
                </a:lnTo>
                <a:close/>
              </a:path>
              <a:path w="414655" h="551180" extrusionOk="0">
                <a:moveTo>
                  <a:pt x="414483" y="340525"/>
                </a:moveTo>
                <a:lnTo>
                  <a:pt x="271267" y="340525"/>
                </a:lnTo>
                <a:lnTo>
                  <a:pt x="271267" y="382606"/>
                </a:lnTo>
                <a:lnTo>
                  <a:pt x="270125" y="399543"/>
                </a:lnTo>
                <a:lnTo>
                  <a:pt x="253022" y="436950"/>
                </a:lnTo>
                <a:lnTo>
                  <a:pt x="215207" y="454027"/>
                </a:lnTo>
                <a:lnTo>
                  <a:pt x="197962" y="455169"/>
                </a:lnTo>
                <a:lnTo>
                  <a:pt x="395991" y="455169"/>
                </a:lnTo>
                <a:lnTo>
                  <a:pt x="400886" y="445879"/>
                </a:lnTo>
                <a:lnTo>
                  <a:pt x="411085" y="407546"/>
                </a:lnTo>
                <a:lnTo>
                  <a:pt x="414444" y="363670"/>
                </a:lnTo>
                <a:lnTo>
                  <a:pt x="414483" y="340525"/>
                </a:lnTo>
                <a:close/>
              </a:path>
              <a:path w="414655" h="551180" extrusionOk="0">
                <a:moveTo>
                  <a:pt x="159727" y="0"/>
                </a:moveTo>
                <a:lnTo>
                  <a:pt x="94323" y="13078"/>
                </a:lnTo>
                <a:lnTo>
                  <a:pt x="43537" y="52220"/>
                </a:lnTo>
                <a:lnTo>
                  <a:pt x="10870" y="113319"/>
                </a:lnTo>
                <a:lnTo>
                  <a:pt x="0" y="192182"/>
                </a:lnTo>
                <a:lnTo>
                  <a:pt x="2847" y="231865"/>
                </a:lnTo>
                <a:lnTo>
                  <a:pt x="25645" y="298753"/>
                </a:lnTo>
                <a:lnTo>
                  <a:pt x="70295" y="347969"/>
                </a:lnTo>
                <a:lnTo>
                  <a:pt x="130964" y="373086"/>
                </a:lnTo>
                <a:lnTo>
                  <a:pt x="166964" y="376223"/>
                </a:lnTo>
                <a:lnTo>
                  <a:pt x="183195" y="375672"/>
                </a:lnTo>
                <a:lnTo>
                  <a:pt x="226321" y="367427"/>
                </a:lnTo>
                <a:lnTo>
                  <a:pt x="261360" y="348952"/>
                </a:lnTo>
                <a:lnTo>
                  <a:pt x="271267" y="340525"/>
                </a:lnTo>
                <a:lnTo>
                  <a:pt x="414483" y="340525"/>
                </a:lnTo>
                <a:lnTo>
                  <a:pt x="414483" y="270425"/>
                </a:lnTo>
                <a:lnTo>
                  <a:pt x="207914" y="270425"/>
                </a:lnTo>
                <a:lnTo>
                  <a:pt x="193723" y="269174"/>
                </a:lnTo>
                <a:lnTo>
                  <a:pt x="155843" y="239177"/>
                </a:lnTo>
                <a:lnTo>
                  <a:pt x="147414" y="192182"/>
                </a:lnTo>
                <a:lnTo>
                  <a:pt x="147362" y="189719"/>
                </a:lnTo>
                <a:lnTo>
                  <a:pt x="148293" y="172300"/>
                </a:lnTo>
                <a:lnTo>
                  <a:pt x="162830" y="131669"/>
                </a:lnTo>
                <a:lnTo>
                  <a:pt x="207914" y="111489"/>
                </a:lnTo>
                <a:lnTo>
                  <a:pt x="414483" y="111489"/>
                </a:lnTo>
                <a:lnTo>
                  <a:pt x="414483" y="83205"/>
                </a:lnTo>
                <a:lnTo>
                  <a:pt x="413493" y="63541"/>
                </a:lnTo>
                <a:lnTo>
                  <a:pt x="412525" y="58063"/>
                </a:lnTo>
                <a:lnTo>
                  <a:pt x="283317" y="58063"/>
                </a:lnTo>
                <a:lnTo>
                  <a:pt x="272210" y="44303"/>
                </a:lnTo>
                <a:lnTo>
                  <a:pt x="231674" y="14374"/>
                </a:lnTo>
                <a:lnTo>
                  <a:pt x="179718" y="897"/>
                </a:lnTo>
                <a:lnTo>
                  <a:pt x="159727" y="0"/>
                </a:lnTo>
                <a:close/>
              </a:path>
              <a:path w="414655" h="551180" extrusionOk="0">
                <a:moveTo>
                  <a:pt x="414483" y="111489"/>
                </a:moveTo>
                <a:lnTo>
                  <a:pt x="207914" y="111489"/>
                </a:lnTo>
                <a:lnTo>
                  <a:pt x="221908" y="112777"/>
                </a:lnTo>
                <a:lnTo>
                  <a:pt x="234264" y="116633"/>
                </a:lnTo>
                <a:lnTo>
                  <a:pt x="266460" y="156724"/>
                </a:lnTo>
                <a:lnTo>
                  <a:pt x="270601" y="189719"/>
                </a:lnTo>
                <a:lnTo>
                  <a:pt x="269638" y="208932"/>
                </a:lnTo>
                <a:lnTo>
                  <a:pt x="255259" y="250585"/>
                </a:lnTo>
                <a:lnTo>
                  <a:pt x="207914" y="270425"/>
                </a:lnTo>
                <a:lnTo>
                  <a:pt x="414483" y="270425"/>
                </a:lnTo>
                <a:lnTo>
                  <a:pt x="414483" y="111489"/>
                </a:lnTo>
                <a:close/>
              </a:path>
              <a:path w="414655" h="551180" extrusionOk="0">
                <a:moveTo>
                  <a:pt x="348039" y="2110"/>
                </a:moveTo>
                <a:lnTo>
                  <a:pt x="306713" y="15781"/>
                </a:lnTo>
                <a:lnTo>
                  <a:pt x="283317" y="58063"/>
                </a:lnTo>
                <a:lnTo>
                  <a:pt x="412525" y="58063"/>
                </a:lnTo>
                <a:lnTo>
                  <a:pt x="398626" y="21599"/>
                </a:lnTo>
                <a:lnTo>
                  <a:pt x="364236" y="3330"/>
                </a:lnTo>
                <a:lnTo>
                  <a:pt x="348039" y="2110"/>
                </a:lnTo>
                <a:close/>
              </a:path>
            </a:pathLst>
          </a:custGeom>
          <a:solidFill>
            <a:srgbClr val="1B75B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1"/>
          <p:cNvSpPr/>
          <p:nvPr/>
        </p:nvSpPr>
        <p:spPr>
          <a:xfrm>
            <a:off x="1007740" y="689485"/>
            <a:ext cx="296545" cy="401955"/>
          </a:xfrm>
          <a:custGeom>
            <a:avLst/>
            <a:gdLst/>
            <a:ahLst/>
            <a:cxnLst/>
            <a:rect l="l" t="t" r="r" b="b"/>
            <a:pathLst>
              <a:path w="296544" h="401955" extrusionOk="0">
                <a:moveTo>
                  <a:pt x="68140" y="2839"/>
                </a:moveTo>
                <a:lnTo>
                  <a:pt x="27744" y="13674"/>
                </a:lnTo>
                <a:lnTo>
                  <a:pt x="4479" y="45265"/>
                </a:lnTo>
                <a:lnTo>
                  <a:pt x="0" y="321715"/>
                </a:lnTo>
                <a:lnTo>
                  <a:pt x="1257" y="339164"/>
                </a:lnTo>
                <a:lnTo>
                  <a:pt x="20116" y="379942"/>
                </a:lnTo>
                <a:lnTo>
                  <a:pt x="58371" y="400041"/>
                </a:lnTo>
                <a:lnTo>
                  <a:pt x="74686" y="401378"/>
                </a:lnTo>
                <a:lnTo>
                  <a:pt x="90928" y="400041"/>
                </a:lnTo>
                <a:lnTo>
                  <a:pt x="129068" y="380269"/>
                </a:lnTo>
                <a:lnTo>
                  <a:pt x="148139" y="340643"/>
                </a:lnTo>
                <a:lnTo>
                  <a:pt x="149411" y="323839"/>
                </a:lnTo>
                <a:lnTo>
                  <a:pt x="149411" y="237165"/>
                </a:lnTo>
                <a:lnTo>
                  <a:pt x="150398" y="218568"/>
                </a:lnTo>
                <a:lnTo>
                  <a:pt x="165243" y="177494"/>
                </a:lnTo>
                <a:lnTo>
                  <a:pt x="203893" y="152588"/>
                </a:lnTo>
                <a:lnTo>
                  <a:pt x="241775" y="140797"/>
                </a:lnTo>
                <a:lnTo>
                  <a:pt x="257247" y="134160"/>
                </a:lnTo>
                <a:lnTo>
                  <a:pt x="269840" y="126632"/>
                </a:lnTo>
                <a:lnTo>
                  <a:pt x="279560" y="118212"/>
                </a:lnTo>
                <a:lnTo>
                  <a:pt x="286783" y="108535"/>
                </a:lnTo>
                <a:lnTo>
                  <a:pt x="287044" y="107959"/>
                </a:lnTo>
                <a:lnTo>
                  <a:pt x="137348" y="107959"/>
                </a:lnTo>
                <a:lnTo>
                  <a:pt x="137348" y="75415"/>
                </a:lnTo>
                <a:lnTo>
                  <a:pt x="127775" y="30831"/>
                </a:lnTo>
                <a:lnTo>
                  <a:pt x="84577" y="3952"/>
                </a:lnTo>
                <a:lnTo>
                  <a:pt x="68140" y="2839"/>
                </a:lnTo>
                <a:close/>
              </a:path>
              <a:path w="296544" h="401955" extrusionOk="0">
                <a:moveTo>
                  <a:pt x="237542" y="0"/>
                </a:moveTo>
                <a:lnTo>
                  <a:pt x="192792" y="14815"/>
                </a:lnTo>
                <a:lnTo>
                  <a:pt x="157154" y="59963"/>
                </a:lnTo>
                <a:lnTo>
                  <a:pt x="137348" y="107959"/>
                </a:lnTo>
                <a:lnTo>
                  <a:pt x="287044" y="107959"/>
                </a:lnTo>
                <a:lnTo>
                  <a:pt x="291942" y="97162"/>
                </a:lnTo>
                <a:lnTo>
                  <a:pt x="295038" y="84116"/>
                </a:lnTo>
                <a:lnTo>
                  <a:pt x="296070" y="69421"/>
                </a:lnTo>
                <a:lnTo>
                  <a:pt x="295100" y="54001"/>
                </a:lnTo>
                <a:lnTo>
                  <a:pt x="280565" y="18420"/>
                </a:lnTo>
                <a:lnTo>
                  <a:pt x="237542" y="0"/>
                </a:lnTo>
                <a:close/>
              </a:path>
            </a:pathLst>
          </a:custGeom>
          <a:solidFill>
            <a:srgbClr val="1B75B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1"/>
          <p:cNvSpPr/>
          <p:nvPr/>
        </p:nvSpPr>
        <p:spPr>
          <a:xfrm>
            <a:off x="1305790" y="685928"/>
            <a:ext cx="412115" cy="412750"/>
          </a:xfrm>
          <a:custGeom>
            <a:avLst/>
            <a:gdLst/>
            <a:ahLst/>
            <a:cxnLst/>
            <a:rect l="l" t="t" r="r" b="b"/>
            <a:pathLst>
              <a:path w="412114" h="412750" extrusionOk="0">
                <a:moveTo>
                  <a:pt x="215151" y="0"/>
                </a:moveTo>
                <a:lnTo>
                  <a:pt x="168019" y="3513"/>
                </a:lnTo>
                <a:lnTo>
                  <a:pt x="126087" y="14049"/>
                </a:lnTo>
                <a:lnTo>
                  <a:pt x="89361" y="31598"/>
                </a:lnTo>
                <a:lnTo>
                  <a:pt x="57849" y="56153"/>
                </a:lnTo>
                <a:lnTo>
                  <a:pt x="32536" y="86739"/>
                </a:lnTo>
                <a:lnTo>
                  <a:pt x="14459" y="122452"/>
                </a:lnTo>
                <a:lnTo>
                  <a:pt x="3614" y="163273"/>
                </a:lnTo>
                <a:lnTo>
                  <a:pt x="0" y="209183"/>
                </a:lnTo>
                <a:lnTo>
                  <a:pt x="3536" y="253496"/>
                </a:lnTo>
                <a:lnTo>
                  <a:pt x="14149" y="292996"/>
                </a:lnTo>
                <a:lnTo>
                  <a:pt x="31842" y="327670"/>
                </a:lnTo>
                <a:lnTo>
                  <a:pt x="56618" y="357501"/>
                </a:lnTo>
                <a:lnTo>
                  <a:pt x="87417" y="381512"/>
                </a:lnTo>
                <a:lnTo>
                  <a:pt x="123195" y="398664"/>
                </a:lnTo>
                <a:lnTo>
                  <a:pt x="163952" y="408955"/>
                </a:lnTo>
                <a:lnTo>
                  <a:pt x="209685" y="412385"/>
                </a:lnTo>
                <a:lnTo>
                  <a:pt x="247942" y="410666"/>
                </a:lnTo>
                <a:lnTo>
                  <a:pt x="313415" y="396933"/>
                </a:lnTo>
                <a:lnTo>
                  <a:pt x="362857" y="370329"/>
                </a:lnTo>
                <a:lnTo>
                  <a:pt x="388261" y="335923"/>
                </a:lnTo>
                <a:lnTo>
                  <a:pt x="391318" y="316853"/>
                </a:lnTo>
                <a:lnTo>
                  <a:pt x="225128" y="316853"/>
                </a:lnTo>
                <a:lnTo>
                  <a:pt x="207561" y="315663"/>
                </a:lnTo>
                <a:lnTo>
                  <a:pt x="169037" y="297842"/>
                </a:lnTo>
                <a:lnTo>
                  <a:pt x="150836" y="258205"/>
                </a:lnTo>
                <a:lnTo>
                  <a:pt x="149071" y="239967"/>
                </a:lnTo>
                <a:lnTo>
                  <a:pt x="347034" y="239653"/>
                </a:lnTo>
                <a:lnTo>
                  <a:pt x="362886" y="238845"/>
                </a:lnTo>
                <a:lnTo>
                  <a:pt x="403127" y="219258"/>
                </a:lnTo>
                <a:lnTo>
                  <a:pt x="411757" y="184781"/>
                </a:lnTo>
                <a:lnTo>
                  <a:pt x="410906" y="168478"/>
                </a:lnTo>
                <a:lnTo>
                  <a:pt x="410018" y="162792"/>
                </a:lnTo>
                <a:lnTo>
                  <a:pt x="149071" y="162792"/>
                </a:lnTo>
                <a:lnTo>
                  <a:pt x="150738" y="146930"/>
                </a:lnTo>
                <a:lnTo>
                  <a:pt x="167529" y="110296"/>
                </a:lnTo>
                <a:lnTo>
                  <a:pt x="213807" y="91335"/>
                </a:lnTo>
                <a:lnTo>
                  <a:pt x="383784" y="91335"/>
                </a:lnTo>
                <a:lnTo>
                  <a:pt x="382108" y="88434"/>
                </a:lnTo>
                <a:lnTo>
                  <a:pt x="346024" y="47183"/>
                </a:lnTo>
                <a:lnTo>
                  <a:pt x="312980" y="24072"/>
                </a:lnTo>
                <a:lnTo>
                  <a:pt x="276240" y="8688"/>
                </a:lnTo>
                <a:lnTo>
                  <a:pt x="236288" y="968"/>
                </a:lnTo>
                <a:lnTo>
                  <a:pt x="215151" y="0"/>
                </a:lnTo>
                <a:close/>
              </a:path>
              <a:path w="412114" h="412750" extrusionOk="0">
                <a:moveTo>
                  <a:pt x="344282" y="272573"/>
                </a:moveTo>
                <a:lnTo>
                  <a:pt x="294349" y="292024"/>
                </a:lnTo>
                <a:lnTo>
                  <a:pt x="288380" y="296007"/>
                </a:lnTo>
                <a:lnTo>
                  <a:pt x="283807" y="298998"/>
                </a:lnTo>
                <a:lnTo>
                  <a:pt x="245639" y="314711"/>
                </a:lnTo>
                <a:lnTo>
                  <a:pt x="225128" y="316853"/>
                </a:lnTo>
                <a:lnTo>
                  <a:pt x="391318" y="316853"/>
                </a:lnTo>
                <a:lnTo>
                  <a:pt x="371082" y="279438"/>
                </a:lnTo>
                <a:lnTo>
                  <a:pt x="354148" y="273337"/>
                </a:lnTo>
                <a:lnTo>
                  <a:pt x="344282" y="272573"/>
                </a:lnTo>
                <a:close/>
              </a:path>
              <a:path w="412114" h="412750" extrusionOk="0">
                <a:moveTo>
                  <a:pt x="383784" y="91335"/>
                </a:moveTo>
                <a:lnTo>
                  <a:pt x="213807" y="91335"/>
                </a:lnTo>
                <a:lnTo>
                  <a:pt x="228560" y="92472"/>
                </a:lnTo>
                <a:lnTo>
                  <a:pt x="241536" y="95874"/>
                </a:lnTo>
                <a:lnTo>
                  <a:pt x="275536" y="131791"/>
                </a:lnTo>
                <a:lnTo>
                  <a:pt x="281608" y="162792"/>
                </a:lnTo>
                <a:lnTo>
                  <a:pt x="410018" y="162792"/>
                </a:lnTo>
                <a:lnTo>
                  <a:pt x="408353" y="152133"/>
                </a:lnTo>
                <a:lnTo>
                  <a:pt x="404097" y="135743"/>
                </a:lnTo>
                <a:lnTo>
                  <a:pt x="398136" y="119305"/>
                </a:lnTo>
                <a:lnTo>
                  <a:pt x="390741" y="103375"/>
                </a:lnTo>
                <a:lnTo>
                  <a:pt x="383784" y="91335"/>
                </a:lnTo>
                <a:close/>
              </a:path>
            </a:pathLst>
          </a:custGeom>
          <a:solidFill>
            <a:srgbClr val="1B75B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1"/>
          <p:cNvSpPr/>
          <p:nvPr/>
        </p:nvSpPr>
        <p:spPr>
          <a:xfrm>
            <a:off x="1759445" y="68594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406158" y="92026"/>
                </a:moveTo>
                <a:lnTo>
                  <a:pt x="216546" y="92026"/>
                </a:lnTo>
                <a:lnTo>
                  <a:pt x="227740" y="92547"/>
                </a:lnTo>
                <a:lnTo>
                  <a:pt x="237558" y="94112"/>
                </a:lnTo>
                <a:lnTo>
                  <a:pt x="265788" y="124632"/>
                </a:lnTo>
                <a:lnTo>
                  <a:pt x="260750" y="138461"/>
                </a:lnTo>
                <a:lnTo>
                  <a:pt x="245640" y="149561"/>
                </a:lnTo>
                <a:lnTo>
                  <a:pt x="220466" y="157929"/>
                </a:lnTo>
                <a:lnTo>
                  <a:pt x="185234" y="163559"/>
                </a:lnTo>
                <a:lnTo>
                  <a:pt x="176581" y="164400"/>
                </a:lnTo>
                <a:lnTo>
                  <a:pt x="162113" y="165973"/>
                </a:lnTo>
                <a:lnTo>
                  <a:pt x="116187" y="172803"/>
                </a:lnTo>
                <a:lnTo>
                  <a:pt x="55417" y="191738"/>
                </a:lnTo>
                <a:lnTo>
                  <a:pt x="19560" y="220401"/>
                </a:lnTo>
                <a:lnTo>
                  <a:pt x="2174" y="263060"/>
                </a:lnTo>
                <a:lnTo>
                  <a:pt x="0" y="289888"/>
                </a:lnTo>
                <a:lnTo>
                  <a:pt x="2162" y="317431"/>
                </a:lnTo>
                <a:lnTo>
                  <a:pt x="19459" y="362655"/>
                </a:lnTo>
                <a:lnTo>
                  <a:pt x="53694" y="394337"/>
                </a:lnTo>
                <a:lnTo>
                  <a:pt x="102676" y="410356"/>
                </a:lnTo>
                <a:lnTo>
                  <a:pt x="132536" y="412360"/>
                </a:lnTo>
                <a:lnTo>
                  <a:pt x="155854" y="411297"/>
                </a:lnTo>
                <a:lnTo>
                  <a:pt x="197791" y="402792"/>
                </a:lnTo>
                <a:lnTo>
                  <a:pt x="233505" y="385774"/>
                </a:lnTo>
                <a:lnTo>
                  <a:pt x="263536" y="360126"/>
                </a:lnTo>
                <a:lnTo>
                  <a:pt x="276469" y="344043"/>
                </a:lnTo>
                <a:lnTo>
                  <a:pt x="412249" y="344043"/>
                </a:lnTo>
                <a:lnTo>
                  <a:pt x="412142" y="341688"/>
                </a:lnTo>
                <a:lnTo>
                  <a:pt x="411267" y="325447"/>
                </a:lnTo>
                <a:lnTo>
                  <a:pt x="411106" y="320333"/>
                </a:lnTo>
                <a:lnTo>
                  <a:pt x="192433" y="320333"/>
                </a:lnTo>
                <a:lnTo>
                  <a:pt x="182547" y="319751"/>
                </a:lnTo>
                <a:lnTo>
                  <a:pt x="149443" y="292197"/>
                </a:lnTo>
                <a:lnTo>
                  <a:pt x="148732" y="283882"/>
                </a:lnTo>
                <a:lnTo>
                  <a:pt x="149407" y="276049"/>
                </a:lnTo>
                <a:lnTo>
                  <a:pt x="186577" y="247649"/>
                </a:lnTo>
                <a:lnTo>
                  <a:pt x="211067" y="242984"/>
                </a:lnTo>
                <a:lnTo>
                  <a:pt x="220813" y="241002"/>
                </a:lnTo>
                <a:lnTo>
                  <a:pt x="258067" y="229764"/>
                </a:lnTo>
                <a:lnTo>
                  <a:pt x="264406" y="226887"/>
                </a:lnTo>
                <a:lnTo>
                  <a:pt x="411066" y="226887"/>
                </a:lnTo>
                <a:lnTo>
                  <a:pt x="410994" y="138334"/>
                </a:lnTo>
                <a:lnTo>
                  <a:pt x="410399" y="120188"/>
                </a:lnTo>
                <a:lnTo>
                  <a:pt x="408399" y="102340"/>
                </a:lnTo>
                <a:lnTo>
                  <a:pt x="406158" y="92026"/>
                </a:lnTo>
                <a:close/>
              </a:path>
              <a:path w="412750" h="412750" extrusionOk="0">
                <a:moveTo>
                  <a:pt x="412249" y="344043"/>
                </a:moveTo>
                <a:lnTo>
                  <a:pt x="276469" y="344043"/>
                </a:lnTo>
                <a:lnTo>
                  <a:pt x="279676" y="358770"/>
                </a:lnTo>
                <a:lnTo>
                  <a:pt x="308776" y="397156"/>
                </a:lnTo>
                <a:lnTo>
                  <a:pt x="349107" y="405637"/>
                </a:lnTo>
                <a:lnTo>
                  <a:pt x="363672" y="404830"/>
                </a:lnTo>
                <a:lnTo>
                  <a:pt x="403339" y="385520"/>
                </a:lnTo>
                <a:lnTo>
                  <a:pt x="412435" y="355038"/>
                </a:lnTo>
                <a:lnTo>
                  <a:pt x="412435" y="350087"/>
                </a:lnTo>
                <a:lnTo>
                  <a:pt x="412249" y="344043"/>
                </a:lnTo>
                <a:close/>
              </a:path>
              <a:path w="412750" h="412750" extrusionOk="0">
                <a:moveTo>
                  <a:pt x="411066" y="226887"/>
                </a:moveTo>
                <a:lnTo>
                  <a:pt x="264406" y="226887"/>
                </a:lnTo>
                <a:lnTo>
                  <a:pt x="264607" y="228985"/>
                </a:lnTo>
                <a:lnTo>
                  <a:pt x="264909" y="234112"/>
                </a:lnTo>
                <a:lnTo>
                  <a:pt x="260825" y="279761"/>
                </a:lnTo>
                <a:lnTo>
                  <a:pt x="238191" y="310479"/>
                </a:lnTo>
                <a:lnTo>
                  <a:pt x="192433" y="320333"/>
                </a:lnTo>
                <a:lnTo>
                  <a:pt x="411106" y="320333"/>
                </a:lnTo>
                <a:lnTo>
                  <a:pt x="411066" y="226887"/>
                </a:lnTo>
                <a:close/>
              </a:path>
              <a:path w="412750" h="412750" extrusionOk="0">
                <a:moveTo>
                  <a:pt x="217237" y="0"/>
                </a:moveTo>
                <a:lnTo>
                  <a:pt x="178021" y="1757"/>
                </a:lnTo>
                <a:lnTo>
                  <a:pt x="111057" y="15823"/>
                </a:lnTo>
                <a:lnTo>
                  <a:pt x="60724" y="43126"/>
                </a:lnTo>
                <a:lnTo>
                  <a:pt x="34923" y="78608"/>
                </a:lnTo>
                <a:lnTo>
                  <a:pt x="31701" y="99100"/>
                </a:lnTo>
                <a:lnTo>
                  <a:pt x="32492" y="108333"/>
                </a:lnTo>
                <a:lnTo>
                  <a:pt x="58174" y="142688"/>
                </a:lnTo>
                <a:lnTo>
                  <a:pt x="74033" y="146169"/>
                </a:lnTo>
                <a:lnTo>
                  <a:pt x="90257" y="144405"/>
                </a:lnTo>
                <a:lnTo>
                  <a:pt x="106908" y="139106"/>
                </a:lnTo>
                <a:lnTo>
                  <a:pt x="123990" y="130261"/>
                </a:lnTo>
                <a:lnTo>
                  <a:pt x="141507" y="117860"/>
                </a:lnTo>
                <a:lnTo>
                  <a:pt x="148167" y="112469"/>
                </a:lnTo>
                <a:lnTo>
                  <a:pt x="153067" y="108687"/>
                </a:lnTo>
                <a:lnTo>
                  <a:pt x="190139" y="94019"/>
                </a:lnTo>
                <a:lnTo>
                  <a:pt x="216546" y="92026"/>
                </a:lnTo>
                <a:lnTo>
                  <a:pt x="406158" y="92026"/>
                </a:lnTo>
                <a:lnTo>
                  <a:pt x="405065" y="86997"/>
                </a:lnTo>
                <a:lnTo>
                  <a:pt x="385764" y="52187"/>
                </a:lnTo>
                <a:lnTo>
                  <a:pt x="351190" y="25243"/>
                </a:lnTo>
                <a:lnTo>
                  <a:pt x="302956" y="8493"/>
                </a:lnTo>
                <a:lnTo>
                  <a:pt x="262419" y="2131"/>
                </a:lnTo>
                <a:lnTo>
                  <a:pt x="240407" y="533"/>
                </a:lnTo>
                <a:lnTo>
                  <a:pt x="217237" y="0"/>
                </a:lnTo>
                <a:close/>
              </a:path>
            </a:pathLst>
          </a:custGeom>
          <a:solidFill>
            <a:srgbClr val="1B75B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1"/>
          <p:cNvSpPr/>
          <p:nvPr/>
        </p:nvSpPr>
        <p:spPr>
          <a:xfrm>
            <a:off x="2799244" y="685924"/>
            <a:ext cx="412115" cy="412750"/>
          </a:xfrm>
          <a:custGeom>
            <a:avLst/>
            <a:gdLst/>
            <a:ahLst/>
            <a:cxnLst/>
            <a:rect l="l" t="t" r="r" b="b"/>
            <a:pathLst>
              <a:path w="412114" h="412750" extrusionOk="0">
                <a:moveTo>
                  <a:pt x="215176" y="0"/>
                </a:moveTo>
                <a:lnTo>
                  <a:pt x="168042" y="3511"/>
                </a:lnTo>
                <a:lnTo>
                  <a:pt x="126115" y="14043"/>
                </a:lnTo>
                <a:lnTo>
                  <a:pt x="89390" y="31587"/>
                </a:lnTo>
                <a:lnTo>
                  <a:pt x="57862" y="56140"/>
                </a:lnTo>
                <a:lnTo>
                  <a:pt x="32552" y="86740"/>
                </a:lnTo>
                <a:lnTo>
                  <a:pt x="14470" y="122459"/>
                </a:lnTo>
                <a:lnTo>
                  <a:pt x="3618" y="163285"/>
                </a:lnTo>
                <a:lnTo>
                  <a:pt x="0" y="209208"/>
                </a:lnTo>
                <a:lnTo>
                  <a:pt x="3539" y="253520"/>
                </a:lnTo>
                <a:lnTo>
                  <a:pt x="14157" y="293017"/>
                </a:lnTo>
                <a:lnTo>
                  <a:pt x="31858" y="327679"/>
                </a:lnTo>
                <a:lnTo>
                  <a:pt x="56643" y="357488"/>
                </a:lnTo>
                <a:lnTo>
                  <a:pt x="87447" y="381509"/>
                </a:lnTo>
                <a:lnTo>
                  <a:pt x="123220" y="398669"/>
                </a:lnTo>
                <a:lnTo>
                  <a:pt x="163963" y="408965"/>
                </a:lnTo>
                <a:lnTo>
                  <a:pt x="209673" y="412397"/>
                </a:lnTo>
                <a:lnTo>
                  <a:pt x="247940" y="410678"/>
                </a:lnTo>
                <a:lnTo>
                  <a:pt x="313436" y="396940"/>
                </a:lnTo>
                <a:lnTo>
                  <a:pt x="362882" y="370364"/>
                </a:lnTo>
                <a:lnTo>
                  <a:pt x="388287" y="335945"/>
                </a:lnTo>
                <a:lnTo>
                  <a:pt x="391347" y="316828"/>
                </a:lnTo>
                <a:lnTo>
                  <a:pt x="225140" y="316828"/>
                </a:lnTo>
                <a:lnTo>
                  <a:pt x="207579" y="315648"/>
                </a:lnTo>
                <a:lnTo>
                  <a:pt x="169062" y="297879"/>
                </a:lnTo>
                <a:lnTo>
                  <a:pt x="150861" y="258206"/>
                </a:lnTo>
                <a:lnTo>
                  <a:pt x="149097" y="239980"/>
                </a:lnTo>
                <a:lnTo>
                  <a:pt x="347059" y="239653"/>
                </a:lnTo>
                <a:lnTo>
                  <a:pt x="362920" y="238850"/>
                </a:lnTo>
                <a:lnTo>
                  <a:pt x="403143" y="219274"/>
                </a:lnTo>
                <a:lnTo>
                  <a:pt x="411757" y="184781"/>
                </a:lnTo>
                <a:lnTo>
                  <a:pt x="410910" y="168478"/>
                </a:lnTo>
                <a:lnTo>
                  <a:pt x="410035" y="162855"/>
                </a:lnTo>
                <a:lnTo>
                  <a:pt x="149097" y="162843"/>
                </a:lnTo>
                <a:lnTo>
                  <a:pt x="150761" y="146951"/>
                </a:lnTo>
                <a:lnTo>
                  <a:pt x="167504" y="110296"/>
                </a:lnTo>
                <a:lnTo>
                  <a:pt x="213807" y="91348"/>
                </a:lnTo>
                <a:lnTo>
                  <a:pt x="383780" y="91348"/>
                </a:lnTo>
                <a:lnTo>
                  <a:pt x="382111" y="88462"/>
                </a:lnTo>
                <a:lnTo>
                  <a:pt x="346054" y="47191"/>
                </a:lnTo>
                <a:lnTo>
                  <a:pt x="313007" y="24104"/>
                </a:lnTo>
                <a:lnTo>
                  <a:pt x="276265" y="8698"/>
                </a:lnTo>
                <a:lnTo>
                  <a:pt x="236314" y="969"/>
                </a:lnTo>
                <a:lnTo>
                  <a:pt x="215176" y="0"/>
                </a:lnTo>
                <a:close/>
              </a:path>
              <a:path w="412114" h="412750" extrusionOk="0">
                <a:moveTo>
                  <a:pt x="344307" y="272586"/>
                </a:moveTo>
                <a:lnTo>
                  <a:pt x="294399" y="292024"/>
                </a:lnTo>
                <a:lnTo>
                  <a:pt x="283781" y="298998"/>
                </a:lnTo>
                <a:lnTo>
                  <a:pt x="280590" y="300845"/>
                </a:lnTo>
                <a:lnTo>
                  <a:pt x="238978" y="315885"/>
                </a:lnTo>
                <a:lnTo>
                  <a:pt x="225140" y="316828"/>
                </a:lnTo>
                <a:lnTo>
                  <a:pt x="391347" y="316828"/>
                </a:lnTo>
                <a:lnTo>
                  <a:pt x="371105" y="279456"/>
                </a:lnTo>
                <a:lnTo>
                  <a:pt x="354168" y="273349"/>
                </a:lnTo>
                <a:lnTo>
                  <a:pt x="344307" y="272586"/>
                </a:lnTo>
                <a:close/>
              </a:path>
              <a:path w="412114" h="412750" extrusionOk="0">
                <a:moveTo>
                  <a:pt x="383780" y="91348"/>
                </a:moveTo>
                <a:lnTo>
                  <a:pt x="213807" y="91348"/>
                </a:lnTo>
                <a:lnTo>
                  <a:pt x="228583" y="92485"/>
                </a:lnTo>
                <a:lnTo>
                  <a:pt x="241568" y="95887"/>
                </a:lnTo>
                <a:lnTo>
                  <a:pt x="275558" y="131820"/>
                </a:lnTo>
                <a:lnTo>
                  <a:pt x="281645" y="162855"/>
                </a:lnTo>
                <a:lnTo>
                  <a:pt x="410035" y="162855"/>
                </a:lnTo>
                <a:lnTo>
                  <a:pt x="408367" y="152137"/>
                </a:lnTo>
                <a:lnTo>
                  <a:pt x="404123" y="135759"/>
                </a:lnTo>
                <a:lnTo>
                  <a:pt x="398174" y="119342"/>
                </a:lnTo>
                <a:lnTo>
                  <a:pt x="390755" y="103403"/>
                </a:lnTo>
                <a:lnTo>
                  <a:pt x="383780" y="91348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1"/>
          <p:cNvSpPr/>
          <p:nvPr/>
        </p:nvSpPr>
        <p:spPr>
          <a:xfrm>
            <a:off x="3252932" y="68594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406191" y="92064"/>
                </a:moveTo>
                <a:lnTo>
                  <a:pt x="216571" y="92064"/>
                </a:lnTo>
                <a:lnTo>
                  <a:pt x="227762" y="92579"/>
                </a:lnTo>
                <a:lnTo>
                  <a:pt x="237570" y="94131"/>
                </a:lnTo>
                <a:lnTo>
                  <a:pt x="265763" y="124632"/>
                </a:lnTo>
                <a:lnTo>
                  <a:pt x="260732" y="138465"/>
                </a:lnTo>
                <a:lnTo>
                  <a:pt x="245637" y="149572"/>
                </a:lnTo>
                <a:lnTo>
                  <a:pt x="220472" y="157945"/>
                </a:lnTo>
                <a:lnTo>
                  <a:pt x="185234" y="163571"/>
                </a:lnTo>
                <a:lnTo>
                  <a:pt x="162150" y="165983"/>
                </a:lnTo>
                <a:lnTo>
                  <a:pt x="156347" y="166700"/>
                </a:lnTo>
                <a:lnTo>
                  <a:pt x="116199" y="172803"/>
                </a:lnTo>
                <a:lnTo>
                  <a:pt x="55421" y="191738"/>
                </a:lnTo>
                <a:lnTo>
                  <a:pt x="19549" y="220411"/>
                </a:lnTo>
                <a:lnTo>
                  <a:pt x="2170" y="263069"/>
                </a:lnTo>
                <a:lnTo>
                  <a:pt x="0" y="289901"/>
                </a:lnTo>
                <a:lnTo>
                  <a:pt x="2159" y="317447"/>
                </a:lnTo>
                <a:lnTo>
                  <a:pt x="19454" y="362659"/>
                </a:lnTo>
                <a:lnTo>
                  <a:pt x="53693" y="394342"/>
                </a:lnTo>
                <a:lnTo>
                  <a:pt x="102679" y="410357"/>
                </a:lnTo>
                <a:lnTo>
                  <a:pt x="132561" y="412360"/>
                </a:lnTo>
                <a:lnTo>
                  <a:pt x="155883" y="411301"/>
                </a:lnTo>
                <a:lnTo>
                  <a:pt x="197802" y="402802"/>
                </a:lnTo>
                <a:lnTo>
                  <a:pt x="233512" y="385776"/>
                </a:lnTo>
                <a:lnTo>
                  <a:pt x="263555" y="360131"/>
                </a:lnTo>
                <a:lnTo>
                  <a:pt x="276494" y="344043"/>
                </a:lnTo>
                <a:lnTo>
                  <a:pt x="412277" y="344043"/>
                </a:lnTo>
                <a:lnTo>
                  <a:pt x="412167" y="341699"/>
                </a:lnTo>
                <a:lnTo>
                  <a:pt x="411292" y="325485"/>
                </a:lnTo>
                <a:lnTo>
                  <a:pt x="411131" y="320333"/>
                </a:lnTo>
                <a:lnTo>
                  <a:pt x="192433" y="320333"/>
                </a:lnTo>
                <a:lnTo>
                  <a:pt x="182557" y="319751"/>
                </a:lnTo>
                <a:lnTo>
                  <a:pt x="149458" y="292223"/>
                </a:lnTo>
                <a:lnTo>
                  <a:pt x="148745" y="283882"/>
                </a:lnTo>
                <a:lnTo>
                  <a:pt x="149419" y="276066"/>
                </a:lnTo>
                <a:lnTo>
                  <a:pt x="186619" y="247655"/>
                </a:lnTo>
                <a:lnTo>
                  <a:pt x="211085" y="242989"/>
                </a:lnTo>
                <a:lnTo>
                  <a:pt x="220815" y="241004"/>
                </a:lnTo>
                <a:lnTo>
                  <a:pt x="258095" y="229764"/>
                </a:lnTo>
                <a:lnTo>
                  <a:pt x="264431" y="226887"/>
                </a:lnTo>
                <a:lnTo>
                  <a:pt x="411091" y="226887"/>
                </a:lnTo>
                <a:lnTo>
                  <a:pt x="411019" y="138340"/>
                </a:lnTo>
                <a:lnTo>
                  <a:pt x="410426" y="120199"/>
                </a:lnTo>
                <a:lnTo>
                  <a:pt x="408428" y="102359"/>
                </a:lnTo>
                <a:lnTo>
                  <a:pt x="406191" y="92064"/>
                </a:lnTo>
                <a:close/>
              </a:path>
              <a:path w="412750" h="412750" extrusionOk="0">
                <a:moveTo>
                  <a:pt x="412277" y="344043"/>
                </a:moveTo>
                <a:lnTo>
                  <a:pt x="276494" y="344043"/>
                </a:lnTo>
                <a:lnTo>
                  <a:pt x="279696" y="358771"/>
                </a:lnTo>
                <a:lnTo>
                  <a:pt x="308822" y="397182"/>
                </a:lnTo>
                <a:lnTo>
                  <a:pt x="349120" y="405637"/>
                </a:lnTo>
                <a:lnTo>
                  <a:pt x="363685" y="404833"/>
                </a:lnTo>
                <a:lnTo>
                  <a:pt x="403368" y="385523"/>
                </a:lnTo>
                <a:lnTo>
                  <a:pt x="412485" y="355038"/>
                </a:lnTo>
                <a:lnTo>
                  <a:pt x="412485" y="350087"/>
                </a:lnTo>
                <a:lnTo>
                  <a:pt x="412277" y="344043"/>
                </a:lnTo>
                <a:close/>
              </a:path>
              <a:path w="412750" h="412750" extrusionOk="0">
                <a:moveTo>
                  <a:pt x="411091" y="226887"/>
                </a:moveTo>
                <a:lnTo>
                  <a:pt x="264431" y="226887"/>
                </a:lnTo>
                <a:lnTo>
                  <a:pt x="264683" y="228985"/>
                </a:lnTo>
                <a:lnTo>
                  <a:pt x="264873" y="232411"/>
                </a:lnTo>
                <a:lnTo>
                  <a:pt x="260833" y="279767"/>
                </a:lnTo>
                <a:lnTo>
                  <a:pt x="238221" y="310500"/>
                </a:lnTo>
                <a:lnTo>
                  <a:pt x="192433" y="320333"/>
                </a:lnTo>
                <a:lnTo>
                  <a:pt x="411131" y="320333"/>
                </a:lnTo>
                <a:lnTo>
                  <a:pt x="411091" y="226887"/>
                </a:lnTo>
                <a:close/>
              </a:path>
              <a:path w="412750" h="412750" extrusionOk="0">
                <a:moveTo>
                  <a:pt x="217262" y="0"/>
                </a:moveTo>
                <a:lnTo>
                  <a:pt x="178030" y="1759"/>
                </a:lnTo>
                <a:lnTo>
                  <a:pt x="111076" y="15839"/>
                </a:lnTo>
                <a:lnTo>
                  <a:pt x="60739" y="43152"/>
                </a:lnTo>
                <a:lnTo>
                  <a:pt x="34895" y="78663"/>
                </a:lnTo>
                <a:lnTo>
                  <a:pt x="31663" y="99163"/>
                </a:lnTo>
                <a:lnTo>
                  <a:pt x="32462" y="108398"/>
                </a:lnTo>
                <a:lnTo>
                  <a:pt x="58199" y="142707"/>
                </a:lnTo>
                <a:lnTo>
                  <a:pt x="74020" y="146207"/>
                </a:lnTo>
                <a:lnTo>
                  <a:pt x="90260" y="144438"/>
                </a:lnTo>
                <a:lnTo>
                  <a:pt x="106912" y="139132"/>
                </a:lnTo>
                <a:lnTo>
                  <a:pt x="123993" y="130293"/>
                </a:lnTo>
                <a:lnTo>
                  <a:pt x="141520" y="117923"/>
                </a:lnTo>
                <a:lnTo>
                  <a:pt x="148192" y="112469"/>
                </a:lnTo>
                <a:lnTo>
                  <a:pt x="153080" y="108687"/>
                </a:lnTo>
                <a:lnTo>
                  <a:pt x="190180" y="94036"/>
                </a:lnTo>
                <a:lnTo>
                  <a:pt x="216571" y="92064"/>
                </a:lnTo>
                <a:lnTo>
                  <a:pt x="406191" y="92064"/>
                </a:lnTo>
                <a:lnTo>
                  <a:pt x="405095" y="87024"/>
                </a:lnTo>
                <a:lnTo>
                  <a:pt x="385796" y="52196"/>
                </a:lnTo>
                <a:lnTo>
                  <a:pt x="351200" y="25265"/>
                </a:lnTo>
                <a:lnTo>
                  <a:pt x="302993" y="8544"/>
                </a:lnTo>
                <a:lnTo>
                  <a:pt x="262441" y="2137"/>
                </a:lnTo>
                <a:lnTo>
                  <a:pt x="240427" y="534"/>
                </a:lnTo>
                <a:lnTo>
                  <a:pt x="217262" y="0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"/>
          <p:cNvSpPr/>
          <p:nvPr/>
        </p:nvSpPr>
        <p:spPr>
          <a:xfrm>
            <a:off x="3747223" y="689498"/>
            <a:ext cx="296545" cy="401955"/>
          </a:xfrm>
          <a:custGeom>
            <a:avLst/>
            <a:gdLst/>
            <a:ahLst/>
            <a:cxnLst/>
            <a:rect l="l" t="t" r="r" b="b"/>
            <a:pathLst>
              <a:path w="296545" h="401955" extrusionOk="0">
                <a:moveTo>
                  <a:pt x="68165" y="2902"/>
                </a:moveTo>
                <a:lnTo>
                  <a:pt x="27774" y="13695"/>
                </a:lnTo>
                <a:lnTo>
                  <a:pt x="4471" y="45278"/>
                </a:lnTo>
                <a:lnTo>
                  <a:pt x="0" y="321753"/>
                </a:lnTo>
                <a:lnTo>
                  <a:pt x="1263" y="339202"/>
                </a:lnTo>
                <a:lnTo>
                  <a:pt x="20129" y="379980"/>
                </a:lnTo>
                <a:lnTo>
                  <a:pt x="58399" y="400091"/>
                </a:lnTo>
                <a:lnTo>
                  <a:pt x="74724" y="401441"/>
                </a:lnTo>
                <a:lnTo>
                  <a:pt x="90897" y="400116"/>
                </a:lnTo>
                <a:lnTo>
                  <a:pt x="129118" y="380319"/>
                </a:lnTo>
                <a:lnTo>
                  <a:pt x="148152" y="340681"/>
                </a:lnTo>
                <a:lnTo>
                  <a:pt x="149423" y="323889"/>
                </a:lnTo>
                <a:lnTo>
                  <a:pt x="149423" y="237165"/>
                </a:lnTo>
                <a:lnTo>
                  <a:pt x="150409" y="218562"/>
                </a:lnTo>
                <a:lnTo>
                  <a:pt x="165255" y="177531"/>
                </a:lnTo>
                <a:lnTo>
                  <a:pt x="203943" y="152587"/>
                </a:lnTo>
                <a:lnTo>
                  <a:pt x="241805" y="140785"/>
                </a:lnTo>
                <a:lnTo>
                  <a:pt x="257272" y="134152"/>
                </a:lnTo>
                <a:lnTo>
                  <a:pt x="269870" y="126635"/>
                </a:lnTo>
                <a:lnTo>
                  <a:pt x="279597" y="118237"/>
                </a:lnTo>
                <a:lnTo>
                  <a:pt x="286801" y="108551"/>
                </a:lnTo>
                <a:lnTo>
                  <a:pt x="287058" y="107984"/>
                </a:lnTo>
                <a:lnTo>
                  <a:pt x="137373" y="107984"/>
                </a:lnTo>
                <a:lnTo>
                  <a:pt x="137373" y="75402"/>
                </a:lnTo>
                <a:lnTo>
                  <a:pt x="127795" y="30836"/>
                </a:lnTo>
                <a:lnTo>
                  <a:pt x="84606" y="4004"/>
                </a:lnTo>
                <a:lnTo>
                  <a:pt x="68165" y="2902"/>
                </a:lnTo>
                <a:close/>
              </a:path>
              <a:path w="296545" h="401955" extrusionOk="0">
                <a:moveTo>
                  <a:pt x="237567" y="0"/>
                </a:moveTo>
                <a:lnTo>
                  <a:pt x="192826" y="14810"/>
                </a:lnTo>
                <a:lnTo>
                  <a:pt x="157176" y="59971"/>
                </a:lnTo>
                <a:lnTo>
                  <a:pt x="137373" y="107984"/>
                </a:lnTo>
                <a:lnTo>
                  <a:pt x="287058" y="107984"/>
                </a:lnTo>
                <a:lnTo>
                  <a:pt x="291953" y="97187"/>
                </a:lnTo>
                <a:lnTo>
                  <a:pt x="295049" y="84141"/>
                </a:lnTo>
                <a:lnTo>
                  <a:pt x="296083" y="69409"/>
                </a:lnTo>
                <a:lnTo>
                  <a:pt x="295116" y="53990"/>
                </a:lnTo>
                <a:lnTo>
                  <a:pt x="280602" y="18407"/>
                </a:lnTo>
                <a:lnTo>
                  <a:pt x="237567" y="0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1"/>
          <p:cNvSpPr/>
          <p:nvPr/>
        </p:nvSpPr>
        <p:spPr>
          <a:xfrm>
            <a:off x="4546846" y="527074"/>
            <a:ext cx="150495" cy="563880"/>
          </a:xfrm>
          <a:custGeom>
            <a:avLst/>
            <a:gdLst/>
            <a:ahLst/>
            <a:cxnLst/>
            <a:rect l="l" t="t" r="r" b="b"/>
            <a:pathLst>
              <a:path w="150495" h="563880" extrusionOk="0">
                <a:moveTo>
                  <a:pt x="75327" y="0"/>
                </a:moveTo>
                <a:lnTo>
                  <a:pt x="38320" y="11720"/>
                </a:lnTo>
                <a:lnTo>
                  <a:pt x="12893" y="43701"/>
                </a:lnTo>
                <a:lnTo>
                  <a:pt x="7903" y="70452"/>
                </a:lnTo>
                <a:lnTo>
                  <a:pt x="9151" y="84094"/>
                </a:lnTo>
                <a:lnTo>
                  <a:pt x="27844" y="119280"/>
                </a:lnTo>
                <a:lnTo>
                  <a:pt x="62068" y="138495"/>
                </a:lnTo>
                <a:lnTo>
                  <a:pt x="75327" y="139773"/>
                </a:lnTo>
                <a:lnTo>
                  <a:pt x="88822" y="138495"/>
                </a:lnTo>
                <a:lnTo>
                  <a:pt x="123238" y="119456"/>
                </a:lnTo>
                <a:lnTo>
                  <a:pt x="141932" y="84265"/>
                </a:lnTo>
                <a:lnTo>
                  <a:pt x="143178" y="70452"/>
                </a:lnTo>
                <a:lnTo>
                  <a:pt x="141932" y="56434"/>
                </a:lnTo>
                <a:lnTo>
                  <a:pt x="123238" y="20694"/>
                </a:lnTo>
                <a:lnTo>
                  <a:pt x="88801" y="1291"/>
                </a:lnTo>
                <a:lnTo>
                  <a:pt x="75327" y="0"/>
                </a:lnTo>
                <a:close/>
              </a:path>
              <a:path w="150495" h="563880" extrusionOk="0">
                <a:moveTo>
                  <a:pt x="75327" y="165971"/>
                </a:moveTo>
                <a:lnTo>
                  <a:pt x="31339" y="178126"/>
                </a:lnTo>
                <a:lnTo>
                  <a:pt x="5062" y="212863"/>
                </a:lnTo>
                <a:lnTo>
                  <a:pt x="0" y="245621"/>
                </a:lnTo>
                <a:lnTo>
                  <a:pt x="0" y="484182"/>
                </a:lnTo>
                <a:lnTo>
                  <a:pt x="11402" y="530738"/>
                </a:lnTo>
                <a:lnTo>
                  <a:pt x="44196" y="558477"/>
                </a:lnTo>
                <a:lnTo>
                  <a:pt x="75327" y="563857"/>
                </a:lnTo>
                <a:lnTo>
                  <a:pt x="91536" y="562532"/>
                </a:lnTo>
                <a:lnTo>
                  <a:pt x="129746" y="542760"/>
                </a:lnTo>
                <a:lnTo>
                  <a:pt x="148831" y="503113"/>
                </a:lnTo>
                <a:lnTo>
                  <a:pt x="150102" y="486330"/>
                </a:lnTo>
                <a:lnTo>
                  <a:pt x="150102" y="243510"/>
                </a:lnTo>
                <a:lnTo>
                  <a:pt x="138753" y="198499"/>
                </a:lnTo>
                <a:lnTo>
                  <a:pt x="106236" y="171255"/>
                </a:lnTo>
                <a:lnTo>
                  <a:pt x="75327" y="165971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1"/>
          <p:cNvSpPr/>
          <p:nvPr/>
        </p:nvSpPr>
        <p:spPr>
          <a:xfrm>
            <a:off x="5238642" y="689555"/>
            <a:ext cx="414655" cy="551180"/>
          </a:xfrm>
          <a:custGeom>
            <a:avLst/>
            <a:gdLst/>
            <a:ahLst/>
            <a:cxnLst/>
            <a:rect l="l" t="t" r="r" b="b"/>
            <a:pathLst>
              <a:path w="414654" h="551180" extrusionOk="0">
                <a:moveTo>
                  <a:pt x="72324" y="404544"/>
                </a:moveTo>
                <a:lnTo>
                  <a:pt x="64044" y="404544"/>
                </a:lnTo>
                <a:lnTo>
                  <a:pt x="52736" y="405479"/>
                </a:lnTo>
                <a:lnTo>
                  <a:pt x="19245" y="427640"/>
                </a:lnTo>
                <a:lnTo>
                  <a:pt x="11044" y="458687"/>
                </a:lnTo>
                <a:lnTo>
                  <a:pt x="14133" y="478664"/>
                </a:lnTo>
                <a:lnTo>
                  <a:pt x="38842" y="512201"/>
                </a:lnTo>
                <a:lnTo>
                  <a:pt x="87344" y="536659"/>
                </a:lnTo>
                <a:lnTo>
                  <a:pt x="154377" y="549140"/>
                </a:lnTo>
                <a:lnTo>
                  <a:pt x="194532" y="550701"/>
                </a:lnTo>
                <a:lnTo>
                  <a:pt x="246560" y="547802"/>
                </a:lnTo>
                <a:lnTo>
                  <a:pt x="291511" y="539107"/>
                </a:lnTo>
                <a:lnTo>
                  <a:pt x="329367" y="524621"/>
                </a:lnTo>
                <a:lnTo>
                  <a:pt x="383901" y="478125"/>
                </a:lnTo>
                <a:lnTo>
                  <a:pt x="396020" y="455119"/>
                </a:lnTo>
                <a:lnTo>
                  <a:pt x="197962" y="455119"/>
                </a:lnTo>
                <a:lnTo>
                  <a:pt x="188148" y="454742"/>
                </a:lnTo>
                <a:lnTo>
                  <a:pt x="141724" y="440546"/>
                </a:lnTo>
                <a:lnTo>
                  <a:pt x="110620" y="420833"/>
                </a:lnTo>
                <a:lnTo>
                  <a:pt x="102337" y="415869"/>
                </a:lnTo>
                <a:lnTo>
                  <a:pt x="94971" y="411964"/>
                </a:lnTo>
                <a:lnTo>
                  <a:pt x="88520" y="409118"/>
                </a:lnTo>
                <a:lnTo>
                  <a:pt x="80454" y="406027"/>
                </a:lnTo>
                <a:lnTo>
                  <a:pt x="72324" y="404544"/>
                </a:lnTo>
                <a:close/>
              </a:path>
              <a:path w="414654" h="551180" extrusionOk="0">
                <a:moveTo>
                  <a:pt x="414508" y="340462"/>
                </a:moveTo>
                <a:lnTo>
                  <a:pt x="271267" y="340462"/>
                </a:lnTo>
                <a:lnTo>
                  <a:pt x="271267" y="382581"/>
                </a:lnTo>
                <a:lnTo>
                  <a:pt x="270132" y="399511"/>
                </a:lnTo>
                <a:lnTo>
                  <a:pt x="253035" y="436912"/>
                </a:lnTo>
                <a:lnTo>
                  <a:pt x="215208" y="453991"/>
                </a:lnTo>
                <a:lnTo>
                  <a:pt x="197962" y="455119"/>
                </a:lnTo>
                <a:lnTo>
                  <a:pt x="396020" y="455119"/>
                </a:lnTo>
                <a:lnTo>
                  <a:pt x="400900" y="445853"/>
                </a:lnTo>
                <a:lnTo>
                  <a:pt x="411105" y="407524"/>
                </a:lnTo>
                <a:lnTo>
                  <a:pt x="414468" y="363659"/>
                </a:lnTo>
                <a:lnTo>
                  <a:pt x="414508" y="340462"/>
                </a:lnTo>
                <a:close/>
              </a:path>
              <a:path w="414654" h="551180" extrusionOk="0">
                <a:moveTo>
                  <a:pt x="159714" y="0"/>
                </a:moveTo>
                <a:lnTo>
                  <a:pt x="94367" y="13026"/>
                </a:lnTo>
                <a:lnTo>
                  <a:pt x="43575" y="52145"/>
                </a:lnTo>
                <a:lnTo>
                  <a:pt x="10893" y="113278"/>
                </a:lnTo>
                <a:lnTo>
                  <a:pt x="2723" y="150499"/>
                </a:lnTo>
                <a:lnTo>
                  <a:pt x="0" y="192157"/>
                </a:lnTo>
                <a:lnTo>
                  <a:pt x="2851" y="231843"/>
                </a:lnTo>
                <a:lnTo>
                  <a:pt x="25666" y="298744"/>
                </a:lnTo>
                <a:lnTo>
                  <a:pt x="70326" y="347953"/>
                </a:lnTo>
                <a:lnTo>
                  <a:pt x="131005" y="373082"/>
                </a:lnTo>
                <a:lnTo>
                  <a:pt x="166989" y="376223"/>
                </a:lnTo>
                <a:lnTo>
                  <a:pt x="183218" y="375662"/>
                </a:lnTo>
                <a:lnTo>
                  <a:pt x="226409" y="367352"/>
                </a:lnTo>
                <a:lnTo>
                  <a:pt x="261376" y="348910"/>
                </a:lnTo>
                <a:lnTo>
                  <a:pt x="271267" y="340462"/>
                </a:lnTo>
                <a:lnTo>
                  <a:pt x="414508" y="340462"/>
                </a:lnTo>
                <a:lnTo>
                  <a:pt x="414508" y="270362"/>
                </a:lnTo>
                <a:lnTo>
                  <a:pt x="207939" y="270362"/>
                </a:lnTo>
                <a:lnTo>
                  <a:pt x="193751" y="269113"/>
                </a:lnTo>
                <a:lnTo>
                  <a:pt x="155884" y="239144"/>
                </a:lnTo>
                <a:lnTo>
                  <a:pt x="147403" y="192157"/>
                </a:lnTo>
                <a:lnTo>
                  <a:pt x="147351" y="189657"/>
                </a:lnTo>
                <a:lnTo>
                  <a:pt x="148292" y="172245"/>
                </a:lnTo>
                <a:lnTo>
                  <a:pt x="162880" y="131669"/>
                </a:lnTo>
                <a:lnTo>
                  <a:pt x="207939" y="111477"/>
                </a:lnTo>
                <a:lnTo>
                  <a:pt x="414508" y="111477"/>
                </a:lnTo>
                <a:lnTo>
                  <a:pt x="414508" y="83168"/>
                </a:lnTo>
                <a:lnTo>
                  <a:pt x="413520" y="63517"/>
                </a:lnTo>
                <a:lnTo>
                  <a:pt x="412552" y="58025"/>
                </a:lnTo>
                <a:lnTo>
                  <a:pt x="283342" y="58025"/>
                </a:lnTo>
                <a:lnTo>
                  <a:pt x="272241" y="44261"/>
                </a:lnTo>
                <a:lnTo>
                  <a:pt x="231712" y="14299"/>
                </a:lnTo>
                <a:lnTo>
                  <a:pt x="179735" y="887"/>
                </a:lnTo>
                <a:lnTo>
                  <a:pt x="159714" y="0"/>
                </a:lnTo>
                <a:close/>
              </a:path>
              <a:path w="414654" h="551180" extrusionOk="0">
                <a:moveTo>
                  <a:pt x="414508" y="111477"/>
                </a:moveTo>
                <a:lnTo>
                  <a:pt x="207939" y="111477"/>
                </a:lnTo>
                <a:lnTo>
                  <a:pt x="221951" y="112759"/>
                </a:lnTo>
                <a:lnTo>
                  <a:pt x="234305" y="116605"/>
                </a:lnTo>
                <a:lnTo>
                  <a:pt x="266473" y="156675"/>
                </a:lnTo>
                <a:lnTo>
                  <a:pt x="270588" y="189657"/>
                </a:lnTo>
                <a:lnTo>
                  <a:pt x="269633" y="208881"/>
                </a:lnTo>
                <a:lnTo>
                  <a:pt x="255259" y="250522"/>
                </a:lnTo>
                <a:lnTo>
                  <a:pt x="207939" y="270362"/>
                </a:lnTo>
                <a:lnTo>
                  <a:pt x="414508" y="270362"/>
                </a:lnTo>
                <a:lnTo>
                  <a:pt x="414508" y="111477"/>
                </a:lnTo>
                <a:close/>
              </a:path>
              <a:path w="414654" h="551180" extrusionOk="0">
                <a:moveTo>
                  <a:pt x="348077" y="2085"/>
                </a:moveTo>
                <a:lnTo>
                  <a:pt x="306775" y="15693"/>
                </a:lnTo>
                <a:lnTo>
                  <a:pt x="283342" y="58025"/>
                </a:lnTo>
                <a:lnTo>
                  <a:pt x="412552" y="58025"/>
                </a:lnTo>
                <a:lnTo>
                  <a:pt x="398664" y="21523"/>
                </a:lnTo>
                <a:lnTo>
                  <a:pt x="364265" y="3303"/>
                </a:lnTo>
                <a:lnTo>
                  <a:pt x="348077" y="2085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1"/>
          <p:cNvSpPr/>
          <p:nvPr/>
        </p:nvSpPr>
        <p:spPr>
          <a:xfrm>
            <a:off x="1350061" y="1218690"/>
            <a:ext cx="208203" cy="23883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1"/>
          <p:cNvSpPr/>
          <p:nvPr/>
        </p:nvSpPr>
        <p:spPr>
          <a:xfrm>
            <a:off x="1622346" y="1287528"/>
            <a:ext cx="144259" cy="1747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1"/>
          <p:cNvSpPr/>
          <p:nvPr/>
        </p:nvSpPr>
        <p:spPr>
          <a:xfrm>
            <a:off x="1833375" y="1287525"/>
            <a:ext cx="175433" cy="1747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1"/>
          <p:cNvSpPr/>
          <p:nvPr/>
        </p:nvSpPr>
        <p:spPr>
          <a:xfrm>
            <a:off x="2080605" y="1287529"/>
            <a:ext cx="147212" cy="1700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1"/>
          <p:cNvSpPr/>
          <p:nvPr/>
        </p:nvSpPr>
        <p:spPr>
          <a:xfrm>
            <a:off x="2287945" y="1287521"/>
            <a:ext cx="180107" cy="1728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1"/>
          <p:cNvSpPr/>
          <p:nvPr/>
        </p:nvSpPr>
        <p:spPr>
          <a:xfrm>
            <a:off x="2538528" y="1202345"/>
            <a:ext cx="92710" cy="259079"/>
          </a:xfrm>
          <a:custGeom>
            <a:avLst/>
            <a:gdLst/>
            <a:ahLst/>
            <a:cxnLst/>
            <a:rect l="l" t="t" r="r" b="b"/>
            <a:pathLst>
              <a:path w="92710" h="259080" extrusionOk="0">
                <a:moveTo>
                  <a:pt x="77099" y="0"/>
                </a:moveTo>
                <a:lnTo>
                  <a:pt x="64986" y="0"/>
                </a:lnTo>
                <a:lnTo>
                  <a:pt x="60035" y="2299"/>
                </a:lnTo>
                <a:lnTo>
                  <a:pt x="51730" y="11522"/>
                </a:lnTo>
                <a:lnTo>
                  <a:pt x="49657" y="16900"/>
                </a:lnTo>
                <a:lnTo>
                  <a:pt x="49657" y="28912"/>
                </a:lnTo>
                <a:lnTo>
                  <a:pt x="51730" y="34089"/>
                </a:lnTo>
                <a:lnTo>
                  <a:pt x="60035" y="43186"/>
                </a:lnTo>
                <a:lnTo>
                  <a:pt x="64986" y="45460"/>
                </a:lnTo>
                <a:lnTo>
                  <a:pt x="76873" y="45460"/>
                </a:lnTo>
                <a:lnTo>
                  <a:pt x="82024" y="43073"/>
                </a:lnTo>
                <a:lnTo>
                  <a:pt x="90330" y="33536"/>
                </a:lnTo>
                <a:lnTo>
                  <a:pt x="92416" y="27957"/>
                </a:lnTo>
                <a:lnTo>
                  <a:pt x="92416" y="15819"/>
                </a:lnTo>
                <a:lnTo>
                  <a:pt x="90393" y="10818"/>
                </a:lnTo>
                <a:lnTo>
                  <a:pt x="82326" y="2186"/>
                </a:lnTo>
                <a:lnTo>
                  <a:pt x="77099" y="0"/>
                </a:lnTo>
                <a:close/>
              </a:path>
              <a:path w="92710" h="259080" extrusionOk="0">
                <a:moveTo>
                  <a:pt x="68818" y="104377"/>
                </a:moveTo>
                <a:lnTo>
                  <a:pt x="25557" y="104377"/>
                </a:lnTo>
                <a:lnTo>
                  <a:pt x="29766" y="105420"/>
                </a:lnTo>
                <a:lnTo>
                  <a:pt x="31903" y="107582"/>
                </a:lnTo>
                <a:lnTo>
                  <a:pt x="33913" y="109567"/>
                </a:lnTo>
                <a:lnTo>
                  <a:pt x="34956" y="113764"/>
                </a:lnTo>
                <a:lnTo>
                  <a:pt x="34956" y="123187"/>
                </a:lnTo>
                <a:lnTo>
                  <a:pt x="13306" y="215754"/>
                </a:lnTo>
                <a:lnTo>
                  <a:pt x="12226" y="220315"/>
                </a:lnTo>
                <a:lnTo>
                  <a:pt x="11559" y="223557"/>
                </a:lnTo>
                <a:lnTo>
                  <a:pt x="10655" y="229174"/>
                </a:lnTo>
                <a:lnTo>
                  <a:pt x="10454" y="231888"/>
                </a:lnTo>
                <a:lnTo>
                  <a:pt x="10454" y="241312"/>
                </a:lnTo>
                <a:lnTo>
                  <a:pt x="12690" y="247066"/>
                </a:lnTo>
                <a:lnTo>
                  <a:pt x="21649" y="256390"/>
                </a:lnTo>
                <a:lnTo>
                  <a:pt x="28384" y="258739"/>
                </a:lnTo>
                <a:lnTo>
                  <a:pt x="41753" y="258739"/>
                </a:lnTo>
                <a:lnTo>
                  <a:pt x="79791" y="239703"/>
                </a:lnTo>
                <a:lnTo>
                  <a:pt x="55801" y="239703"/>
                </a:lnTo>
                <a:lnTo>
                  <a:pt x="51202" y="238510"/>
                </a:lnTo>
                <a:lnTo>
                  <a:pt x="45498" y="233810"/>
                </a:lnTo>
                <a:lnTo>
                  <a:pt x="44053" y="229425"/>
                </a:lnTo>
                <a:lnTo>
                  <a:pt x="44089" y="220014"/>
                </a:lnTo>
                <a:lnTo>
                  <a:pt x="66129" y="128151"/>
                </a:lnTo>
                <a:lnTo>
                  <a:pt x="67022" y="124670"/>
                </a:lnTo>
                <a:lnTo>
                  <a:pt x="67687" y="121177"/>
                </a:lnTo>
                <a:lnTo>
                  <a:pt x="68580" y="114216"/>
                </a:lnTo>
                <a:lnTo>
                  <a:pt x="68818" y="111464"/>
                </a:lnTo>
                <a:lnTo>
                  <a:pt x="68818" y="104377"/>
                </a:lnTo>
                <a:close/>
              </a:path>
              <a:path w="92710" h="259080" extrusionOk="0">
                <a:moveTo>
                  <a:pt x="80466" y="236838"/>
                </a:moveTo>
                <a:lnTo>
                  <a:pt x="78355" y="237643"/>
                </a:lnTo>
                <a:lnTo>
                  <a:pt x="75302" y="238283"/>
                </a:lnTo>
                <a:lnTo>
                  <a:pt x="67348" y="239414"/>
                </a:lnTo>
                <a:lnTo>
                  <a:pt x="64307" y="239703"/>
                </a:lnTo>
                <a:lnTo>
                  <a:pt x="79791" y="239703"/>
                </a:lnTo>
                <a:lnTo>
                  <a:pt x="80466" y="236838"/>
                </a:lnTo>
                <a:close/>
              </a:path>
              <a:path w="92710" h="259080" extrusionOk="0">
                <a:moveTo>
                  <a:pt x="51768" y="85178"/>
                </a:moveTo>
                <a:lnTo>
                  <a:pt x="38537" y="85178"/>
                </a:lnTo>
                <a:lnTo>
                  <a:pt x="33033" y="86146"/>
                </a:lnTo>
                <a:lnTo>
                  <a:pt x="19111" y="89953"/>
                </a:lnTo>
                <a:lnTo>
                  <a:pt x="11270" y="92880"/>
                </a:lnTo>
                <a:lnTo>
                  <a:pt x="2525" y="96801"/>
                </a:lnTo>
                <a:lnTo>
                  <a:pt x="0" y="107582"/>
                </a:lnTo>
                <a:lnTo>
                  <a:pt x="2110" y="107004"/>
                </a:lnTo>
                <a:lnTo>
                  <a:pt x="5252" y="106338"/>
                </a:lnTo>
                <a:lnTo>
                  <a:pt x="13406" y="104767"/>
                </a:lnTo>
                <a:lnTo>
                  <a:pt x="16686" y="104377"/>
                </a:lnTo>
                <a:lnTo>
                  <a:pt x="68818" y="104377"/>
                </a:lnTo>
                <a:lnTo>
                  <a:pt x="68818" y="102028"/>
                </a:lnTo>
                <a:lnTo>
                  <a:pt x="66745" y="96135"/>
                </a:lnTo>
                <a:lnTo>
                  <a:pt x="58440" y="87377"/>
                </a:lnTo>
                <a:lnTo>
                  <a:pt x="51768" y="85178"/>
                </a:lnTo>
                <a:close/>
              </a:path>
            </a:pathLst>
          </a:custGeom>
          <a:solidFill>
            <a:srgbClr val="60616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1"/>
          <p:cNvSpPr/>
          <p:nvPr/>
        </p:nvSpPr>
        <p:spPr>
          <a:xfrm>
            <a:off x="2690326" y="1287521"/>
            <a:ext cx="180095" cy="17287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1"/>
          <p:cNvSpPr/>
          <p:nvPr/>
        </p:nvSpPr>
        <p:spPr>
          <a:xfrm>
            <a:off x="2930479" y="1287514"/>
            <a:ext cx="179567" cy="24475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1"/>
          <p:cNvSpPr/>
          <p:nvPr/>
        </p:nvSpPr>
        <p:spPr>
          <a:xfrm>
            <a:off x="3244983" y="1196975"/>
            <a:ext cx="231140" cy="335915"/>
          </a:xfrm>
          <a:custGeom>
            <a:avLst/>
            <a:gdLst/>
            <a:ahLst/>
            <a:cxnLst/>
            <a:rect l="l" t="t" r="r" b="b"/>
            <a:pathLst>
              <a:path w="231139" h="335915" extrusionOk="0">
                <a:moveTo>
                  <a:pt x="20468" y="297088"/>
                </a:moveTo>
                <a:lnTo>
                  <a:pt x="11497" y="297088"/>
                </a:lnTo>
                <a:lnTo>
                  <a:pt x="7287" y="298935"/>
                </a:lnTo>
                <a:lnTo>
                  <a:pt x="1457" y="306323"/>
                </a:lnTo>
                <a:lnTo>
                  <a:pt x="0" y="310595"/>
                </a:lnTo>
                <a:lnTo>
                  <a:pt x="0" y="321150"/>
                </a:lnTo>
                <a:lnTo>
                  <a:pt x="2324" y="325887"/>
                </a:lnTo>
                <a:lnTo>
                  <a:pt x="11622" y="333426"/>
                </a:lnTo>
                <a:lnTo>
                  <a:pt x="18885" y="335311"/>
                </a:lnTo>
                <a:lnTo>
                  <a:pt x="28736" y="335311"/>
                </a:lnTo>
                <a:lnTo>
                  <a:pt x="42100" y="333825"/>
                </a:lnTo>
                <a:lnTo>
                  <a:pt x="55264" y="329369"/>
                </a:lnTo>
                <a:lnTo>
                  <a:pt x="68234" y="321947"/>
                </a:lnTo>
                <a:lnTo>
                  <a:pt x="68783" y="321502"/>
                </a:lnTo>
                <a:lnTo>
                  <a:pt x="43600" y="321502"/>
                </a:lnTo>
                <a:lnTo>
                  <a:pt x="38449" y="313083"/>
                </a:lnTo>
                <a:lnTo>
                  <a:pt x="23534" y="297879"/>
                </a:lnTo>
                <a:lnTo>
                  <a:pt x="20468" y="297088"/>
                </a:lnTo>
                <a:close/>
              </a:path>
              <a:path w="231139" h="335915" extrusionOk="0">
                <a:moveTo>
                  <a:pt x="143970" y="111426"/>
                </a:moveTo>
                <a:lnTo>
                  <a:pt x="112633" y="111426"/>
                </a:lnTo>
                <a:lnTo>
                  <a:pt x="81622" y="256855"/>
                </a:lnTo>
                <a:lnTo>
                  <a:pt x="78117" y="271287"/>
                </a:lnTo>
                <a:lnTo>
                  <a:pt x="60913" y="311273"/>
                </a:lnTo>
                <a:lnTo>
                  <a:pt x="43600" y="321502"/>
                </a:lnTo>
                <a:lnTo>
                  <a:pt x="68783" y="321502"/>
                </a:lnTo>
                <a:lnTo>
                  <a:pt x="102040" y="284418"/>
                </a:lnTo>
                <a:lnTo>
                  <a:pt x="114316" y="250459"/>
                </a:lnTo>
                <a:lnTo>
                  <a:pt x="143970" y="111426"/>
                </a:lnTo>
                <a:close/>
              </a:path>
              <a:path w="231139" h="335915" extrusionOk="0">
                <a:moveTo>
                  <a:pt x="189543" y="96110"/>
                </a:moveTo>
                <a:lnTo>
                  <a:pt x="83306" y="96110"/>
                </a:lnTo>
                <a:lnTo>
                  <a:pt x="79763" y="111426"/>
                </a:lnTo>
                <a:lnTo>
                  <a:pt x="185975" y="111426"/>
                </a:lnTo>
                <a:lnTo>
                  <a:pt x="189543" y="96110"/>
                </a:lnTo>
                <a:close/>
              </a:path>
              <a:path w="231139" h="335915" extrusionOk="0">
                <a:moveTo>
                  <a:pt x="212186" y="0"/>
                </a:moveTo>
                <a:lnTo>
                  <a:pt x="202335" y="0"/>
                </a:lnTo>
                <a:lnTo>
                  <a:pt x="195857" y="381"/>
                </a:lnTo>
                <a:lnTo>
                  <a:pt x="156464" y="17922"/>
                </a:lnTo>
                <a:lnTo>
                  <a:pt x="130953" y="49569"/>
                </a:lnTo>
                <a:lnTo>
                  <a:pt x="115736" y="96110"/>
                </a:lnTo>
                <a:lnTo>
                  <a:pt x="147036" y="96110"/>
                </a:lnTo>
                <a:lnTo>
                  <a:pt x="150818" y="78305"/>
                </a:lnTo>
                <a:lnTo>
                  <a:pt x="154502" y="62317"/>
                </a:lnTo>
                <a:lnTo>
                  <a:pt x="171546" y="22602"/>
                </a:lnTo>
                <a:lnTo>
                  <a:pt x="187533" y="13796"/>
                </a:lnTo>
                <a:lnTo>
                  <a:pt x="230936" y="13796"/>
                </a:lnTo>
                <a:lnTo>
                  <a:pt x="228772" y="9386"/>
                </a:lnTo>
                <a:lnTo>
                  <a:pt x="219461" y="1884"/>
                </a:lnTo>
                <a:lnTo>
                  <a:pt x="212186" y="0"/>
                </a:lnTo>
                <a:close/>
              </a:path>
              <a:path w="231139" h="335915" extrusionOk="0">
                <a:moveTo>
                  <a:pt x="230936" y="13796"/>
                </a:moveTo>
                <a:lnTo>
                  <a:pt x="187533" y="13796"/>
                </a:lnTo>
                <a:lnTo>
                  <a:pt x="189556" y="16824"/>
                </a:lnTo>
                <a:lnTo>
                  <a:pt x="191227" y="19588"/>
                </a:lnTo>
                <a:lnTo>
                  <a:pt x="210565" y="38210"/>
                </a:lnTo>
                <a:lnTo>
                  <a:pt x="219913" y="38210"/>
                </a:lnTo>
                <a:lnTo>
                  <a:pt x="224210" y="36375"/>
                </a:lnTo>
                <a:lnTo>
                  <a:pt x="229714" y="28949"/>
                </a:lnTo>
                <a:lnTo>
                  <a:pt x="231109" y="24677"/>
                </a:lnTo>
                <a:lnTo>
                  <a:pt x="231109" y="14148"/>
                </a:lnTo>
                <a:lnTo>
                  <a:pt x="230936" y="13796"/>
                </a:lnTo>
                <a:close/>
              </a:path>
            </a:pathLst>
          </a:custGeom>
          <a:solidFill>
            <a:srgbClr val="60616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1"/>
          <p:cNvSpPr/>
          <p:nvPr/>
        </p:nvSpPr>
        <p:spPr>
          <a:xfrm>
            <a:off x="3478560" y="1287536"/>
            <a:ext cx="162591" cy="17505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1"/>
          <p:cNvSpPr/>
          <p:nvPr/>
        </p:nvSpPr>
        <p:spPr>
          <a:xfrm>
            <a:off x="3714001" y="1287529"/>
            <a:ext cx="147210" cy="17001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1"/>
          <p:cNvSpPr/>
          <p:nvPr/>
        </p:nvSpPr>
        <p:spPr>
          <a:xfrm>
            <a:off x="4035086" y="1218690"/>
            <a:ext cx="208203" cy="23883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1"/>
          <p:cNvSpPr/>
          <p:nvPr/>
        </p:nvSpPr>
        <p:spPr>
          <a:xfrm>
            <a:off x="4308048" y="1202345"/>
            <a:ext cx="92710" cy="259079"/>
          </a:xfrm>
          <a:custGeom>
            <a:avLst/>
            <a:gdLst/>
            <a:ahLst/>
            <a:cxnLst/>
            <a:rect l="l" t="t" r="r" b="b"/>
            <a:pathLst>
              <a:path w="92710" h="259080" extrusionOk="0">
                <a:moveTo>
                  <a:pt x="77099" y="0"/>
                </a:moveTo>
                <a:lnTo>
                  <a:pt x="64973" y="0"/>
                </a:lnTo>
                <a:lnTo>
                  <a:pt x="60035" y="2299"/>
                </a:lnTo>
                <a:lnTo>
                  <a:pt x="51717" y="11522"/>
                </a:lnTo>
                <a:lnTo>
                  <a:pt x="49644" y="16900"/>
                </a:lnTo>
                <a:lnTo>
                  <a:pt x="49644" y="28912"/>
                </a:lnTo>
                <a:lnTo>
                  <a:pt x="51717" y="34089"/>
                </a:lnTo>
                <a:lnTo>
                  <a:pt x="60035" y="43186"/>
                </a:lnTo>
                <a:lnTo>
                  <a:pt x="64973" y="45460"/>
                </a:lnTo>
                <a:lnTo>
                  <a:pt x="76847" y="45460"/>
                </a:lnTo>
                <a:lnTo>
                  <a:pt x="82024" y="43073"/>
                </a:lnTo>
                <a:lnTo>
                  <a:pt x="86183" y="38310"/>
                </a:lnTo>
                <a:lnTo>
                  <a:pt x="90317" y="33536"/>
                </a:lnTo>
                <a:lnTo>
                  <a:pt x="92416" y="27957"/>
                </a:lnTo>
                <a:lnTo>
                  <a:pt x="92416" y="15819"/>
                </a:lnTo>
                <a:lnTo>
                  <a:pt x="90393" y="10818"/>
                </a:lnTo>
                <a:lnTo>
                  <a:pt x="82326" y="2186"/>
                </a:lnTo>
                <a:lnTo>
                  <a:pt x="77099" y="0"/>
                </a:lnTo>
                <a:close/>
              </a:path>
              <a:path w="92710" h="259080" extrusionOk="0">
                <a:moveTo>
                  <a:pt x="68818" y="104377"/>
                </a:moveTo>
                <a:lnTo>
                  <a:pt x="25544" y="104377"/>
                </a:lnTo>
                <a:lnTo>
                  <a:pt x="29766" y="105420"/>
                </a:lnTo>
                <a:lnTo>
                  <a:pt x="31903" y="107582"/>
                </a:lnTo>
                <a:lnTo>
                  <a:pt x="33913" y="109567"/>
                </a:lnTo>
                <a:lnTo>
                  <a:pt x="34956" y="113764"/>
                </a:lnTo>
                <a:lnTo>
                  <a:pt x="34956" y="123187"/>
                </a:lnTo>
                <a:lnTo>
                  <a:pt x="13306" y="215754"/>
                </a:lnTo>
                <a:lnTo>
                  <a:pt x="12238" y="220315"/>
                </a:lnTo>
                <a:lnTo>
                  <a:pt x="11559" y="223557"/>
                </a:lnTo>
                <a:lnTo>
                  <a:pt x="10655" y="229174"/>
                </a:lnTo>
                <a:lnTo>
                  <a:pt x="10454" y="231888"/>
                </a:lnTo>
                <a:lnTo>
                  <a:pt x="10454" y="241312"/>
                </a:lnTo>
                <a:lnTo>
                  <a:pt x="12690" y="247066"/>
                </a:lnTo>
                <a:lnTo>
                  <a:pt x="21649" y="256390"/>
                </a:lnTo>
                <a:lnTo>
                  <a:pt x="28384" y="258739"/>
                </a:lnTo>
                <a:lnTo>
                  <a:pt x="41753" y="258739"/>
                </a:lnTo>
                <a:lnTo>
                  <a:pt x="79782" y="239703"/>
                </a:lnTo>
                <a:lnTo>
                  <a:pt x="55801" y="239703"/>
                </a:lnTo>
                <a:lnTo>
                  <a:pt x="51177" y="238510"/>
                </a:lnTo>
                <a:lnTo>
                  <a:pt x="45485" y="233810"/>
                </a:lnTo>
                <a:lnTo>
                  <a:pt x="44053" y="229425"/>
                </a:lnTo>
                <a:lnTo>
                  <a:pt x="44089" y="220014"/>
                </a:lnTo>
                <a:lnTo>
                  <a:pt x="66129" y="128151"/>
                </a:lnTo>
                <a:lnTo>
                  <a:pt x="67022" y="124670"/>
                </a:lnTo>
                <a:lnTo>
                  <a:pt x="67687" y="121177"/>
                </a:lnTo>
                <a:lnTo>
                  <a:pt x="68592" y="114216"/>
                </a:lnTo>
                <a:lnTo>
                  <a:pt x="68818" y="111464"/>
                </a:lnTo>
                <a:lnTo>
                  <a:pt x="68818" y="104377"/>
                </a:lnTo>
                <a:close/>
              </a:path>
              <a:path w="92710" h="259080" extrusionOk="0">
                <a:moveTo>
                  <a:pt x="80454" y="236838"/>
                </a:moveTo>
                <a:lnTo>
                  <a:pt x="78355" y="237643"/>
                </a:lnTo>
                <a:lnTo>
                  <a:pt x="75289" y="238283"/>
                </a:lnTo>
                <a:lnTo>
                  <a:pt x="67348" y="239414"/>
                </a:lnTo>
                <a:lnTo>
                  <a:pt x="64307" y="239703"/>
                </a:lnTo>
                <a:lnTo>
                  <a:pt x="79782" y="239703"/>
                </a:lnTo>
                <a:lnTo>
                  <a:pt x="80454" y="236838"/>
                </a:lnTo>
                <a:close/>
              </a:path>
              <a:path w="92710" h="259080" extrusionOk="0">
                <a:moveTo>
                  <a:pt x="51768" y="85178"/>
                </a:moveTo>
                <a:lnTo>
                  <a:pt x="38537" y="85178"/>
                </a:lnTo>
                <a:lnTo>
                  <a:pt x="33033" y="86146"/>
                </a:lnTo>
                <a:lnTo>
                  <a:pt x="19111" y="89953"/>
                </a:lnTo>
                <a:lnTo>
                  <a:pt x="11270" y="92880"/>
                </a:lnTo>
                <a:lnTo>
                  <a:pt x="2525" y="96801"/>
                </a:lnTo>
                <a:lnTo>
                  <a:pt x="0" y="107582"/>
                </a:lnTo>
                <a:lnTo>
                  <a:pt x="2110" y="107004"/>
                </a:lnTo>
                <a:lnTo>
                  <a:pt x="5252" y="106338"/>
                </a:lnTo>
                <a:lnTo>
                  <a:pt x="13406" y="104767"/>
                </a:lnTo>
                <a:lnTo>
                  <a:pt x="16686" y="104377"/>
                </a:lnTo>
                <a:lnTo>
                  <a:pt x="68818" y="104377"/>
                </a:lnTo>
                <a:lnTo>
                  <a:pt x="68818" y="102028"/>
                </a:lnTo>
                <a:lnTo>
                  <a:pt x="66745" y="96135"/>
                </a:lnTo>
                <a:lnTo>
                  <a:pt x="58440" y="87377"/>
                </a:lnTo>
                <a:lnTo>
                  <a:pt x="51768" y="85178"/>
                </a:lnTo>
                <a:close/>
              </a:path>
            </a:pathLst>
          </a:custGeom>
          <a:solidFill>
            <a:srgbClr val="60616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"/>
          <p:cNvSpPr/>
          <p:nvPr/>
        </p:nvSpPr>
        <p:spPr>
          <a:xfrm>
            <a:off x="4385789" y="1196975"/>
            <a:ext cx="231140" cy="335915"/>
          </a:xfrm>
          <a:custGeom>
            <a:avLst/>
            <a:gdLst/>
            <a:ahLst/>
            <a:cxnLst/>
            <a:rect l="l" t="t" r="r" b="b"/>
            <a:pathLst>
              <a:path w="231139" h="335915" extrusionOk="0">
                <a:moveTo>
                  <a:pt x="20455" y="297088"/>
                </a:moveTo>
                <a:lnTo>
                  <a:pt x="11484" y="297088"/>
                </a:lnTo>
                <a:lnTo>
                  <a:pt x="7275" y="298935"/>
                </a:lnTo>
                <a:lnTo>
                  <a:pt x="4372" y="302642"/>
                </a:lnTo>
                <a:lnTo>
                  <a:pt x="1419" y="306323"/>
                </a:lnTo>
                <a:lnTo>
                  <a:pt x="0" y="310595"/>
                </a:lnTo>
                <a:lnTo>
                  <a:pt x="0" y="321150"/>
                </a:lnTo>
                <a:lnTo>
                  <a:pt x="2311" y="325887"/>
                </a:lnTo>
                <a:lnTo>
                  <a:pt x="11610" y="333426"/>
                </a:lnTo>
                <a:lnTo>
                  <a:pt x="18872" y="335311"/>
                </a:lnTo>
                <a:lnTo>
                  <a:pt x="28723" y="335311"/>
                </a:lnTo>
                <a:lnTo>
                  <a:pt x="42095" y="333825"/>
                </a:lnTo>
                <a:lnTo>
                  <a:pt x="55262" y="329369"/>
                </a:lnTo>
                <a:lnTo>
                  <a:pt x="68234" y="321947"/>
                </a:lnTo>
                <a:lnTo>
                  <a:pt x="68783" y="321502"/>
                </a:lnTo>
                <a:lnTo>
                  <a:pt x="43575" y="321502"/>
                </a:lnTo>
                <a:lnTo>
                  <a:pt x="40409" y="316338"/>
                </a:lnTo>
                <a:lnTo>
                  <a:pt x="26147" y="299450"/>
                </a:lnTo>
                <a:lnTo>
                  <a:pt x="23534" y="297879"/>
                </a:lnTo>
                <a:lnTo>
                  <a:pt x="20455" y="297088"/>
                </a:lnTo>
                <a:close/>
              </a:path>
              <a:path w="231139" h="335915" extrusionOk="0">
                <a:moveTo>
                  <a:pt x="143970" y="111426"/>
                </a:moveTo>
                <a:lnTo>
                  <a:pt x="112633" y="111426"/>
                </a:lnTo>
                <a:lnTo>
                  <a:pt x="81622" y="256855"/>
                </a:lnTo>
                <a:lnTo>
                  <a:pt x="78107" y="271287"/>
                </a:lnTo>
                <a:lnTo>
                  <a:pt x="60905" y="311273"/>
                </a:lnTo>
                <a:lnTo>
                  <a:pt x="43575" y="321502"/>
                </a:lnTo>
                <a:lnTo>
                  <a:pt x="68783" y="321502"/>
                </a:lnTo>
                <a:lnTo>
                  <a:pt x="102028" y="284418"/>
                </a:lnTo>
                <a:lnTo>
                  <a:pt x="114291" y="250459"/>
                </a:lnTo>
                <a:lnTo>
                  <a:pt x="143970" y="111426"/>
                </a:lnTo>
                <a:close/>
              </a:path>
              <a:path w="231139" h="335915" extrusionOk="0">
                <a:moveTo>
                  <a:pt x="189518" y="96110"/>
                </a:moveTo>
                <a:lnTo>
                  <a:pt x="83306" y="96110"/>
                </a:lnTo>
                <a:lnTo>
                  <a:pt x="79763" y="111426"/>
                </a:lnTo>
                <a:lnTo>
                  <a:pt x="185962" y="111426"/>
                </a:lnTo>
                <a:lnTo>
                  <a:pt x="189518" y="96110"/>
                </a:lnTo>
                <a:close/>
              </a:path>
              <a:path w="231139" h="335915" extrusionOk="0">
                <a:moveTo>
                  <a:pt x="212186" y="0"/>
                </a:moveTo>
                <a:lnTo>
                  <a:pt x="202310" y="0"/>
                </a:lnTo>
                <a:lnTo>
                  <a:pt x="195844" y="381"/>
                </a:lnTo>
                <a:lnTo>
                  <a:pt x="156462" y="17922"/>
                </a:lnTo>
                <a:lnTo>
                  <a:pt x="130940" y="49569"/>
                </a:lnTo>
                <a:lnTo>
                  <a:pt x="115724" y="96110"/>
                </a:lnTo>
                <a:lnTo>
                  <a:pt x="147036" y="96110"/>
                </a:lnTo>
                <a:lnTo>
                  <a:pt x="150818" y="78305"/>
                </a:lnTo>
                <a:lnTo>
                  <a:pt x="154499" y="62317"/>
                </a:lnTo>
                <a:lnTo>
                  <a:pt x="171533" y="22602"/>
                </a:lnTo>
                <a:lnTo>
                  <a:pt x="187533" y="13796"/>
                </a:lnTo>
                <a:lnTo>
                  <a:pt x="230924" y="13796"/>
                </a:lnTo>
                <a:lnTo>
                  <a:pt x="228772" y="9386"/>
                </a:lnTo>
                <a:lnTo>
                  <a:pt x="219448" y="1884"/>
                </a:lnTo>
                <a:lnTo>
                  <a:pt x="212186" y="0"/>
                </a:lnTo>
                <a:close/>
              </a:path>
              <a:path w="231139" h="335915" extrusionOk="0">
                <a:moveTo>
                  <a:pt x="230924" y="13796"/>
                </a:moveTo>
                <a:lnTo>
                  <a:pt x="187533" y="13796"/>
                </a:lnTo>
                <a:lnTo>
                  <a:pt x="189543" y="16824"/>
                </a:lnTo>
                <a:lnTo>
                  <a:pt x="191227" y="19588"/>
                </a:lnTo>
                <a:lnTo>
                  <a:pt x="210540" y="38210"/>
                </a:lnTo>
                <a:lnTo>
                  <a:pt x="219876" y="38210"/>
                </a:lnTo>
                <a:lnTo>
                  <a:pt x="224198" y="36375"/>
                </a:lnTo>
                <a:lnTo>
                  <a:pt x="229714" y="28949"/>
                </a:lnTo>
                <a:lnTo>
                  <a:pt x="231096" y="24677"/>
                </a:lnTo>
                <a:lnTo>
                  <a:pt x="231096" y="14148"/>
                </a:lnTo>
                <a:lnTo>
                  <a:pt x="230924" y="13796"/>
                </a:lnTo>
                <a:close/>
              </a:path>
            </a:pathLst>
          </a:custGeom>
          <a:solidFill>
            <a:srgbClr val="60616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1"/>
          <p:cNvSpPr/>
          <p:nvPr/>
        </p:nvSpPr>
        <p:spPr>
          <a:xfrm>
            <a:off x="4619689" y="1287528"/>
            <a:ext cx="144246" cy="17471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1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rgbClr val="3D455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6395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6395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699">
              <a:spcBef>
                <a:spcPts val="200"/>
              </a:spcBef>
            </a:pPr>
            <a:r>
              <a:rPr lang="en-US" spc="59"/>
              <a:t>©Great </a:t>
            </a:r>
            <a:r>
              <a:rPr lang="en-US" spc="45"/>
              <a:t>Learning. </a:t>
            </a:r>
            <a:r>
              <a:rPr lang="en-US" spc="49"/>
              <a:t>Proprietary </a:t>
            </a:r>
            <a:r>
              <a:rPr lang="en-US" spc="64"/>
              <a:t>content. </a:t>
            </a:r>
            <a:r>
              <a:rPr lang="en-US" spc="30"/>
              <a:t>All </a:t>
            </a:r>
            <a:r>
              <a:rPr lang="en-US" spc="40"/>
              <a:t>Rights </a:t>
            </a:r>
            <a:r>
              <a:rPr lang="en-US" spc="35"/>
              <a:t>Reserved. </a:t>
            </a:r>
            <a:r>
              <a:rPr lang="en-US" spc="54"/>
              <a:t>Unauthorised </a:t>
            </a:r>
            <a:r>
              <a:rPr lang="en-US" spc="35"/>
              <a:t>use </a:t>
            </a:r>
            <a:r>
              <a:rPr lang="en-US" spc="49"/>
              <a:t>or </a:t>
            </a:r>
            <a:r>
              <a:rPr lang="en-US" spc="64"/>
              <a:t>distribution</a:t>
            </a:r>
            <a:r>
              <a:rPr lang="en-US" spc="254"/>
              <a:t> </a:t>
            </a:r>
            <a:r>
              <a:rPr lang="en-US" spc="69"/>
              <a:t>prohibited</a:t>
            </a:r>
            <a:endParaRPr lang="en-US" spc="69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9999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9CE13-3B42-45AB-A788-F5F39769D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13" y="1850860"/>
            <a:ext cx="15078075" cy="3937329"/>
          </a:xfrm>
        </p:spPr>
        <p:txBody>
          <a:bodyPr anchor="b"/>
          <a:lstStyle>
            <a:lvl1pPr algn="ctr">
              <a:defRPr sz="989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A1D174-7EC4-44FD-B66D-5E6CBF1E2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013" y="5940028"/>
            <a:ext cx="15078075" cy="2730474"/>
          </a:xfrm>
        </p:spPr>
        <p:txBody>
          <a:bodyPr/>
          <a:lstStyle>
            <a:lvl1pPr marL="0" indent="0" algn="ctr">
              <a:buNone/>
              <a:defRPr sz="3958"/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4C4CC-8E32-4B60-8FF3-654306DEF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F64DA-97C5-4678-95D8-933CFD887FC9}" type="datetime1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44CAB-AD5F-42AF-94FE-7865A578E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content. ©Great Learning. All Rights Reserved. Unauthorized use or distribution prohibited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D1D0B-26D9-4DCD-8C86-EEB6C5990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8107-FED2-4FD2-BFD4-080F194FE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923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4D5A-E4DF-41F9-8E76-E4C0D639F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08881-5FDB-46EC-B16A-4EDBD2695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2C25E-1FA4-4E7B-B239-7B63158E3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A09-F65E-47F0-A875-31F2982C9AEF}" type="datetime1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2E3AE-3493-4F60-89F8-0E1EDC4E7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content. ©Great Learning. All Rights Reserved. Unauthorized use or distribution prohibited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777FF-9656-4B44-9F62-B5D7A7F84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8107-FED2-4FD2-BFD4-080F194FE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75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FD385-4C2C-4E23-BFE3-7CB2D76A5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86" y="2819485"/>
            <a:ext cx="17339786" cy="4704375"/>
          </a:xfrm>
        </p:spPr>
        <p:txBody>
          <a:bodyPr anchor="b"/>
          <a:lstStyle>
            <a:lvl1pPr>
              <a:defRPr sz="989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B674B-BFCF-424E-BF57-B70A3F135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86" y="7568366"/>
            <a:ext cx="17339786" cy="2473919"/>
          </a:xfrm>
        </p:spPr>
        <p:txBody>
          <a:bodyPr/>
          <a:lstStyle>
            <a:lvl1pPr marL="0" indent="0">
              <a:buNone/>
              <a:defRPr sz="3958">
                <a:solidFill>
                  <a:schemeClr val="tx1">
                    <a:tint val="75000"/>
                  </a:schemeClr>
                </a:solidFill>
              </a:defRPr>
            </a:lvl1pPr>
            <a:lvl2pPr marL="753923" indent="0">
              <a:buNone/>
              <a:defRPr sz="329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8918C-E7E8-4653-98A1-F1C049DCD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88B5-2D83-4FD5-AFEF-684D5F0AC1E0}" type="datetime1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A1DCC-8B1D-4B69-8813-64E1AB4C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content. ©Great Learning. All Rights Reserved. Unauthorized use or distribution prohibited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52FA7-4FAA-407B-9C9B-4941788D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8107-FED2-4FD2-BFD4-080F194FE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474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698D-C6D7-4CC2-BDB2-9D8B9494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B93C-FF90-4B9D-8661-54E9F1C12F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2157" y="3010591"/>
            <a:ext cx="8544243" cy="71756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BEE89-CA9C-4353-9784-CA2010CA6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7700" y="3010591"/>
            <a:ext cx="8544243" cy="71756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3C10-FEA2-4DAF-AA0F-68927B336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317B-62B5-44D6-AFAA-2A6B44D761AC}" type="datetime1">
              <a:rPr lang="en-IN" smtClean="0"/>
              <a:t>25-09-2021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07103-8A05-4B8C-87BA-FF8625C2D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content. ©Great Learning. All Rights Reserved. Unauthorized use or distribution prohibited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482A1-5984-4C2E-9538-080D80A3D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8107-FED2-4FD2-BFD4-080F194FE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82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7F70-458F-4200-8D7C-32F485EB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602119"/>
            <a:ext cx="17339786" cy="2185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00222-A63A-4296-BFD8-4778FFCB4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4776" y="2772362"/>
            <a:ext cx="8504976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021F3-F3C3-49CF-9CFB-D7C087ED0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4776" y="4131054"/>
            <a:ext cx="8504976" cy="60761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6A6AD-D50C-4F04-9E1C-EF933A699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77701" y="2772362"/>
            <a:ext cx="8546861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73A16-E250-4683-B039-F354A4F560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77701" y="4131054"/>
            <a:ext cx="8546861" cy="60761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247712-3006-4D41-BD3B-BCFE57E06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270D-DCA3-46D0-BF86-CABB99B6EFBA}" type="datetime1">
              <a:rPr lang="en-IN" smtClean="0"/>
              <a:t>25-09-2021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96A063-EE7F-4996-95FD-E1EC5F6A4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content. ©Great Learning. All Rights Reserved. Unauthorized use or distribution prohibited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2B0A3A-A3C2-47A9-B67E-A79D072C7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8107-FED2-4FD2-BFD4-080F194FE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544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443126" y="2173908"/>
            <a:ext cx="19217846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1" i="0" u="none" strike="noStrike" cap="none">
                <a:solidFill>
                  <a:srgbClr val="1A75B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443121" y="4146629"/>
            <a:ext cx="12731114" cy="559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50" b="0" i="0" u="none" strike="noStrike" cap="none">
                <a:solidFill>
                  <a:srgbClr val="F1F3F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68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199A9-3FF5-4DDB-B1B2-1E3F8C29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6D124-5965-4054-AB51-88EB1B7AF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2157" y="3010591"/>
            <a:ext cx="17339786" cy="7175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66C42-7AC9-401C-B312-004948A6C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33CF2-24BF-47D4-80FD-D41C1DB1CC39}" type="datetime1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F285A-07DB-42D0-AAD2-9C065203F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Proprietary content. ©Great Learning. All Rights Reserved. Unauthorized use or distribution prohibited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BA656-B2CF-4760-9E81-3EAC45EBE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198520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E8107-FED2-4FD2-BFD4-080F194FE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240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hf sldNum="0" hdr="0" dt="0"/>
  <p:txStyles>
    <p:titleStyle>
      <a:lvl1pPr algn="l" defTabSz="1507846" rtl="0" eaLnBrk="1" latinLnBrk="0" hangingPunct="1">
        <a:lnSpc>
          <a:spcPct val="90000"/>
        </a:lnSpc>
        <a:spcBef>
          <a:spcPct val="0"/>
        </a:spcBef>
        <a:buNone/>
        <a:defRPr sz="72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90000"/>
        </a:lnSpc>
        <a:spcBef>
          <a:spcPts val="1649"/>
        </a:spcBef>
        <a:buFont typeface="Arial" panose="020B0604020202020204" pitchFamily="34" charset="0"/>
        <a:buChar char="•"/>
        <a:defRPr sz="4617" kern="1200">
          <a:solidFill>
            <a:schemeClr val="tx1"/>
          </a:solidFill>
          <a:latin typeface="+mn-lt"/>
          <a:ea typeface="+mn-ea"/>
          <a:cs typeface="+mn-cs"/>
        </a:defRPr>
      </a:lvl1pPr>
      <a:lvl2pPr marL="113088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958" kern="1200">
          <a:solidFill>
            <a:schemeClr val="tx1"/>
          </a:solidFill>
          <a:latin typeface="+mn-lt"/>
          <a:ea typeface="+mn-ea"/>
          <a:cs typeface="+mn-cs"/>
        </a:defRPr>
      </a:lvl2pPr>
      <a:lvl3pPr marL="1884807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298" kern="1200">
          <a:solidFill>
            <a:schemeClr val="tx1"/>
          </a:solidFill>
          <a:latin typeface="+mn-lt"/>
          <a:ea typeface="+mn-ea"/>
          <a:cs typeface="+mn-cs"/>
        </a:defRPr>
      </a:lvl3pPr>
      <a:lvl4pPr marL="2638730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392653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4146575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18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image" Target="../media/image15.png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12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F6D219-E55C-40ED-BB61-17F25F54F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471587"/>
            <a:ext cx="2710332" cy="95285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17A1D1-6FFD-4364-9550-61865BF5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2152" y="10592571"/>
            <a:ext cx="11720412" cy="602076"/>
          </a:xfrm>
        </p:spPr>
        <p:txBody>
          <a:bodyPr/>
          <a:lstStyle/>
          <a:p>
            <a:pPr defTabSz="1507846">
              <a:buClrTx/>
            </a:pPr>
            <a:r>
              <a:rPr lang="en-US" kern="1200" dirty="0">
                <a:solidFill>
                  <a:prstClr val="black">
                    <a:tint val="75000"/>
                  </a:prstClr>
                </a:solidFill>
                <a:latin typeface="Times New Roman" panose="02020603050405020304"/>
                <a:ea typeface="+mn-ea"/>
                <a:cs typeface="+mn-cs"/>
              </a:rPr>
              <a:t>Proprietary content. ©Great Learning. All Rights Reserved. Unauthorized use or distribution prohibited</a:t>
            </a:r>
            <a:endParaRPr lang="en-IN" kern="1200" dirty="0">
              <a:solidFill>
                <a:prstClr val="black">
                  <a:tint val="75000"/>
                </a:prstClr>
              </a:solidFill>
              <a:latin typeface="Times New Roman" panose="020206030504050203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6C145D-76B5-4C2F-AF70-B69BB26DAC7D}"/>
              </a:ext>
            </a:extLst>
          </p:cNvPr>
          <p:cNvSpPr txBox="1"/>
          <p:nvPr/>
        </p:nvSpPr>
        <p:spPr>
          <a:xfrm>
            <a:off x="749508" y="3675383"/>
            <a:ext cx="1841919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507846">
              <a:buClrTx/>
            </a:pPr>
            <a:r>
              <a:rPr lang="en-IN" sz="12100" kern="1200" dirty="0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INDUSTRY</a:t>
            </a:r>
            <a:r>
              <a:rPr lang="en-IN" sz="12100" kern="1200" dirty="0">
                <a:solidFill>
                  <a:prstClr val="black"/>
                </a:solidFill>
                <a:latin typeface="Times New Roman" panose="02020603050405020304"/>
                <a:ea typeface="+mn-ea"/>
                <a:cs typeface="+mn-cs"/>
              </a:rPr>
              <a:t> </a:t>
            </a:r>
            <a:r>
              <a:rPr lang="en-IN" sz="12100" kern="1200" dirty="0">
                <a:solidFill>
                  <a:srgbClr val="5B9BD5">
                    <a:lumMod val="75000"/>
                  </a:srgbClr>
                </a:solidFill>
                <a:latin typeface="Arial Black" panose="020B0A04020102020204" pitchFamily="34" charset="0"/>
                <a:ea typeface="+mn-ea"/>
                <a:cs typeface="+mn-cs"/>
              </a:rPr>
              <a:t>SESSION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6CDFC7-E615-4F1F-9502-D243415998FC}"/>
              </a:ext>
            </a:extLst>
          </p:cNvPr>
          <p:cNvSpPr txBox="1"/>
          <p:nvPr/>
        </p:nvSpPr>
        <p:spPr>
          <a:xfrm>
            <a:off x="795787" y="5935139"/>
            <a:ext cx="18372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507846">
              <a:spcBef>
                <a:spcPts val="824"/>
              </a:spcBef>
              <a:buClrTx/>
            </a:pPr>
            <a:r>
              <a:rPr lang="en-IN" sz="4400" kern="1200" dirty="0">
                <a:solidFill>
                  <a:srgbClr val="44546A">
                    <a:lumMod val="75000"/>
                  </a:srgbClr>
                </a:solidFill>
                <a:ea typeface="+mn-ea"/>
                <a:cs typeface="+mn-cs"/>
              </a:rPr>
              <a:t>UNDERSTANDING </a:t>
            </a:r>
            <a:r>
              <a:rPr lang="en-IN" sz="4400" kern="1200" dirty="0">
                <a:solidFill>
                  <a:srgbClr val="FF0000"/>
                </a:solidFill>
                <a:ea typeface="+mn-ea"/>
                <a:cs typeface="+mn-cs"/>
              </a:rPr>
              <a:t>STOCK MARKETS</a:t>
            </a:r>
            <a:r>
              <a:rPr lang="en-IN" sz="4400" kern="1200" dirty="0">
                <a:solidFill>
                  <a:srgbClr val="44546A">
                    <a:lumMod val="75000"/>
                  </a:srgbClr>
                </a:solidFill>
                <a:ea typeface="+mn-ea"/>
                <a:cs typeface="+mn-cs"/>
              </a:rPr>
              <a:t> USING DATA SCIENCE</a:t>
            </a:r>
            <a:endParaRPr lang="en-IN" sz="4400" kern="1200" dirty="0">
              <a:solidFill>
                <a:srgbClr val="C00000"/>
              </a:solidFill>
              <a:ea typeface="+mn-ea"/>
              <a:cs typeface="+mn-cs"/>
            </a:endParaRPr>
          </a:p>
        </p:txBody>
      </p:sp>
      <p:sp>
        <p:nvSpPr>
          <p:cNvPr id="6" name="Google Shape;130;p1">
            <a:extLst>
              <a:ext uri="{FF2B5EF4-FFF2-40B4-BE49-F238E27FC236}">
                <a16:creationId xmlns:a16="http://schemas.microsoft.com/office/drawing/2014/main" id="{594BB1EF-3D55-400B-AB71-3D877E5CC620}"/>
              </a:ext>
            </a:extLst>
          </p:cNvPr>
          <p:cNvSpPr txBox="1">
            <a:spLocks/>
          </p:cNvSpPr>
          <p:nvPr/>
        </p:nvSpPr>
        <p:spPr>
          <a:xfrm>
            <a:off x="15414487" y="8745238"/>
            <a:ext cx="5261608" cy="50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900" b="1" i="0" u="none" strike="noStrike" cap="none">
                <a:solidFill>
                  <a:srgbClr val="1A75B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>
              <a:lnSpc>
                <a:spcPct val="100299"/>
              </a:lnSpc>
            </a:pPr>
            <a:r>
              <a:rPr lang="en-IN" sz="3200" dirty="0">
                <a:solidFill>
                  <a:schemeClr val="tx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By: Deepak Gupta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99B7C0-19B8-483D-8CB7-05574CD7475A}"/>
              </a:ext>
            </a:extLst>
          </p:cNvPr>
          <p:cNvCxnSpPr>
            <a:cxnSpLocks/>
          </p:cNvCxnSpPr>
          <p:nvPr/>
        </p:nvCxnSpPr>
        <p:spPr>
          <a:xfrm>
            <a:off x="1201691" y="5616161"/>
            <a:ext cx="17297903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067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B61B725D-E799-4D3D-A207-677AF1F424CC}"/>
              </a:ext>
            </a:extLst>
          </p:cNvPr>
          <p:cNvSpPr txBox="1">
            <a:spLocks/>
          </p:cNvSpPr>
          <p:nvPr/>
        </p:nvSpPr>
        <p:spPr>
          <a:xfrm>
            <a:off x="2952790" y="10623371"/>
            <a:ext cx="14198521" cy="602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79" dirty="0">
                <a:solidFill>
                  <a:schemeClr val="bg1">
                    <a:lumMod val="50000"/>
                  </a:schemeClr>
                </a:solidFill>
              </a:rPr>
              <a:t>Proprietary content. ©Great Learning. All Rights Reserved. Unauthorized use or distribution prohibited</a:t>
            </a:r>
            <a:endParaRPr lang="en-IN" sz="1979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753148-C034-4EE0-BAC2-9131202E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471587"/>
            <a:ext cx="2710332" cy="9528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74E0AFE-F381-4F49-8AEB-EA535DE742FF}"/>
              </a:ext>
            </a:extLst>
          </p:cNvPr>
          <p:cNvGrpSpPr/>
          <p:nvPr/>
        </p:nvGrpSpPr>
        <p:grpSpPr>
          <a:xfrm>
            <a:off x="4743451" y="1373748"/>
            <a:ext cx="9046312" cy="888837"/>
            <a:chOff x="2090035" y="375803"/>
            <a:chExt cx="6976058" cy="5390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902E97-5BAA-47B6-9634-2BE027D855E4}"/>
                </a:ext>
              </a:extLst>
            </p:cNvPr>
            <p:cNvSpPr txBox="1"/>
            <p:nvPr/>
          </p:nvSpPr>
          <p:spPr>
            <a:xfrm>
              <a:off x="2090035" y="375803"/>
              <a:ext cx="6976058" cy="486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61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Technical Indicators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B97049-F07B-4DC5-9F2B-2B10A74F783C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35" y="914832"/>
              <a:ext cx="6833832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82F03DE2-4F6B-4A63-BA28-A8DBAE5021AB}"/>
              </a:ext>
            </a:extLst>
          </p:cNvPr>
          <p:cNvSpPr txBox="1"/>
          <p:nvPr/>
        </p:nvSpPr>
        <p:spPr>
          <a:xfrm>
            <a:off x="276622" y="456968"/>
            <a:ext cx="3038077" cy="383436"/>
          </a:xfrm>
          <a:prstGeom prst="rect">
            <a:avLst/>
          </a:prstGeom>
        </p:spPr>
        <p:txBody>
          <a:bodyPr vert="horz" wrap="square" lIns="0" tIns="13968" rIns="0" bIns="0" rtlCol="0">
            <a:spAutoFit/>
          </a:bodyPr>
          <a:lstStyle/>
          <a:p>
            <a:pPr marL="12699" algn="ctr">
              <a:spcBef>
                <a:spcPts val="110"/>
              </a:spcBef>
            </a:pPr>
            <a:r>
              <a:rPr lang="en-IN" sz="2400" spc="-74" dirty="0">
                <a:solidFill>
                  <a:srgbClr val="3D4553"/>
                </a:solidFill>
              </a:rPr>
              <a:t>INDUSTRY</a:t>
            </a:r>
            <a:r>
              <a:rPr sz="2400" spc="-120" dirty="0">
                <a:solidFill>
                  <a:srgbClr val="3D4553"/>
                </a:solidFill>
              </a:rPr>
              <a:t> </a:t>
            </a:r>
            <a:r>
              <a:rPr sz="2400" spc="-175" dirty="0">
                <a:solidFill>
                  <a:srgbClr val="1B75B3"/>
                </a:solidFill>
                <a:latin typeface="Arial Black"/>
                <a:cs typeface="Arial Black"/>
              </a:rPr>
              <a:t>SESSION</a:t>
            </a:r>
            <a:endParaRPr sz="2400" dirty="0">
              <a:latin typeface="Arial Black"/>
              <a:cs typeface="Arial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FFBCD-5B73-4CCA-B549-54970CFE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660" y="3202660"/>
            <a:ext cx="9878804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12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B61B725D-E799-4D3D-A207-677AF1F424CC}"/>
              </a:ext>
            </a:extLst>
          </p:cNvPr>
          <p:cNvSpPr txBox="1">
            <a:spLocks/>
          </p:cNvSpPr>
          <p:nvPr/>
        </p:nvSpPr>
        <p:spPr>
          <a:xfrm>
            <a:off x="2952790" y="10623371"/>
            <a:ext cx="14198521" cy="602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79" dirty="0">
                <a:solidFill>
                  <a:schemeClr val="bg1">
                    <a:lumMod val="50000"/>
                  </a:schemeClr>
                </a:solidFill>
              </a:rPr>
              <a:t>Proprietary content. ©Great Learning. All Rights Reserved. Unauthorized use or distribution prohibited</a:t>
            </a:r>
            <a:endParaRPr lang="en-IN" sz="1979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753148-C034-4EE0-BAC2-9131202E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471587"/>
            <a:ext cx="2710332" cy="9528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74E0AFE-F381-4F49-8AEB-EA535DE742FF}"/>
              </a:ext>
            </a:extLst>
          </p:cNvPr>
          <p:cNvGrpSpPr/>
          <p:nvPr/>
        </p:nvGrpSpPr>
        <p:grpSpPr>
          <a:xfrm>
            <a:off x="4743451" y="1373748"/>
            <a:ext cx="9046312" cy="888837"/>
            <a:chOff x="2090035" y="375803"/>
            <a:chExt cx="6976058" cy="5390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902E97-5BAA-47B6-9634-2BE027D855E4}"/>
                </a:ext>
              </a:extLst>
            </p:cNvPr>
            <p:cNvSpPr txBox="1"/>
            <p:nvPr/>
          </p:nvSpPr>
          <p:spPr>
            <a:xfrm>
              <a:off x="2090035" y="375803"/>
              <a:ext cx="6976058" cy="486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61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Technical Indicators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B97049-F07B-4DC5-9F2B-2B10A74F783C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35" y="914832"/>
              <a:ext cx="6833832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82F03DE2-4F6B-4A63-BA28-A8DBAE5021AB}"/>
              </a:ext>
            </a:extLst>
          </p:cNvPr>
          <p:cNvSpPr txBox="1"/>
          <p:nvPr/>
        </p:nvSpPr>
        <p:spPr>
          <a:xfrm>
            <a:off x="276622" y="456968"/>
            <a:ext cx="3038077" cy="383436"/>
          </a:xfrm>
          <a:prstGeom prst="rect">
            <a:avLst/>
          </a:prstGeom>
        </p:spPr>
        <p:txBody>
          <a:bodyPr vert="horz" wrap="square" lIns="0" tIns="13968" rIns="0" bIns="0" rtlCol="0">
            <a:spAutoFit/>
          </a:bodyPr>
          <a:lstStyle/>
          <a:p>
            <a:pPr marL="12699" algn="ctr">
              <a:spcBef>
                <a:spcPts val="110"/>
              </a:spcBef>
            </a:pPr>
            <a:r>
              <a:rPr lang="en-IN" sz="2400" spc="-74" dirty="0">
                <a:solidFill>
                  <a:srgbClr val="3D4553"/>
                </a:solidFill>
              </a:rPr>
              <a:t>INDUSTRY</a:t>
            </a:r>
            <a:r>
              <a:rPr sz="2400" spc="-120" dirty="0">
                <a:solidFill>
                  <a:srgbClr val="3D4553"/>
                </a:solidFill>
              </a:rPr>
              <a:t> </a:t>
            </a:r>
            <a:r>
              <a:rPr sz="2400" spc="-175" dirty="0">
                <a:solidFill>
                  <a:srgbClr val="1B75B3"/>
                </a:solidFill>
                <a:latin typeface="Arial Black"/>
                <a:cs typeface="Arial Black"/>
              </a:rPr>
              <a:t>SESSION</a:t>
            </a:r>
            <a:endParaRPr sz="2400" dirty="0">
              <a:latin typeface="Arial Black"/>
              <a:cs typeface="Arial Blac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C5DEA-BADB-4592-93B5-B51ECB8CF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46" y="4436353"/>
            <a:ext cx="9785945" cy="4957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B7C09B-AEA4-468B-8843-37F22FCCD2D4}"/>
              </a:ext>
            </a:extLst>
          </p:cNvPr>
          <p:cNvSpPr txBox="1"/>
          <p:nvPr/>
        </p:nvSpPr>
        <p:spPr>
          <a:xfrm>
            <a:off x="6133491" y="2716904"/>
            <a:ext cx="6266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Strength Indicator: ADX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76B14-F585-444B-846F-BD8CD3FC3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2545" y="4700111"/>
            <a:ext cx="8439123" cy="31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84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B61B725D-E799-4D3D-A207-677AF1F424CC}"/>
              </a:ext>
            </a:extLst>
          </p:cNvPr>
          <p:cNvSpPr txBox="1">
            <a:spLocks/>
          </p:cNvSpPr>
          <p:nvPr/>
        </p:nvSpPr>
        <p:spPr>
          <a:xfrm>
            <a:off x="2952790" y="10623371"/>
            <a:ext cx="14198521" cy="602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79" dirty="0">
                <a:solidFill>
                  <a:schemeClr val="bg1">
                    <a:lumMod val="50000"/>
                  </a:schemeClr>
                </a:solidFill>
              </a:rPr>
              <a:t>Proprietary content. ©Great Learning. All Rights Reserved. Unauthorized use or distribution prohibited</a:t>
            </a:r>
            <a:endParaRPr lang="en-IN" sz="1979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753148-C034-4EE0-BAC2-9131202E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471587"/>
            <a:ext cx="2710332" cy="9528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74E0AFE-F381-4F49-8AEB-EA535DE742FF}"/>
              </a:ext>
            </a:extLst>
          </p:cNvPr>
          <p:cNvGrpSpPr/>
          <p:nvPr/>
        </p:nvGrpSpPr>
        <p:grpSpPr>
          <a:xfrm>
            <a:off x="4743451" y="1373748"/>
            <a:ext cx="9046312" cy="888837"/>
            <a:chOff x="2090035" y="375803"/>
            <a:chExt cx="6976058" cy="5390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902E97-5BAA-47B6-9634-2BE027D855E4}"/>
                </a:ext>
              </a:extLst>
            </p:cNvPr>
            <p:cNvSpPr txBox="1"/>
            <p:nvPr/>
          </p:nvSpPr>
          <p:spPr>
            <a:xfrm>
              <a:off x="2090035" y="375803"/>
              <a:ext cx="6976058" cy="486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61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Technical Indicators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B97049-F07B-4DC5-9F2B-2B10A74F783C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35" y="914832"/>
              <a:ext cx="6833832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82F03DE2-4F6B-4A63-BA28-A8DBAE5021AB}"/>
              </a:ext>
            </a:extLst>
          </p:cNvPr>
          <p:cNvSpPr txBox="1"/>
          <p:nvPr/>
        </p:nvSpPr>
        <p:spPr>
          <a:xfrm>
            <a:off x="276622" y="456968"/>
            <a:ext cx="3038077" cy="383436"/>
          </a:xfrm>
          <a:prstGeom prst="rect">
            <a:avLst/>
          </a:prstGeom>
        </p:spPr>
        <p:txBody>
          <a:bodyPr vert="horz" wrap="square" lIns="0" tIns="13968" rIns="0" bIns="0" rtlCol="0">
            <a:spAutoFit/>
          </a:bodyPr>
          <a:lstStyle/>
          <a:p>
            <a:pPr marL="12699" algn="ctr">
              <a:spcBef>
                <a:spcPts val="110"/>
              </a:spcBef>
            </a:pPr>
            <a:r>
              <a:rPr lang="en-IN" sz="2400" spc="-74" dirty="0">
                <a:solidFill>
                  <a:srgbClr val="3D4553"/>
                </a:solidFill>
              </a:rPr>
              <a:t>INDUSTRY</a:t>
            </a:r>
            <a:r>
              <a:rPr sz="2400" spc="-120" dirty="0">
                <a:solidFill>
                  <a:srgbClr val="3D4553"/>
                </a:solidFill>
              </a:rPr>
              <a:t> </a:t>
            </a:r>
            <a:r>
              <a:rPr sz="2400" spc="-175" dirty="0">
                <a:solidFill>
                  <a:srgbClr val="1B75B3"/>
                </a:solidFill>
                <a:latin typeface="Arial Black"/>
                <a:cs typeface="Arial Black"/>
              </a:rPr>
              <a:t>SESSION</a:t>
            </a:r>
            <a:endParaRPr sz="2400" dirty="0">
              <a:latin typeface="Arial Black"/>
              <a:cs typeface="Arial Blac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7C09B-AEA4-468B-8843-37F22FCCD2D4}"/>
              </a:ext>
            </a:extLst>
          </p:cNvPr>
          <p:cNvSpPr txBox="1"/>
          <p:nvPr/>
        </p:nvSpPr>
        <p:spPr>
          <a:xfrm>
            <a:off x="5707700" y="2701913"/>
            <a:ext cx="7117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Momentum Indicator: RSI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63230-9CB0-4E21-B055-7C7C2E7A2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672" y="4273958"/>
            <a:ext cx="10961126" cy="2761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1860C5-AABC-4F51-B8F6-B7476DEF5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672" y="7075415"/>
            <a:ext cx="9216550" cy="27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66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B61B725D-E799-4D3D-A207-677AF1F424CC}"/>
              </a:ext>
            </a:extLst>
          </p:cNvPr>
          <p:cNvSpPr txBox="1">
            <a:spLocks/>
          </p:cNvSpPr>
          <p:nvPr/>
        </p:nvSpPr>
        <p:spPr>
          <a:xfrm>
            <a:off x="2952790" y="10623371"/>
            <a:ext cx="14198521" cy="602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79" dirty="0">
                <a:solidFill>
                  <a:schemeClr val="bg1">
                    <a:lumMod val="50000"/>
                  </a:schemeClr>
                </a:solidFill>
              </a:rPr>
              <a:t>Proprietary content. ©Great Learning. All Rights Reserved. Unauthorized use or distribution prohibited</a:t>
            </a:r>
            <a:endParaRPr lang="en-IN" sz="1979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753148-C034-4EE0-BAC2-9131202E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471587"/>
            <a:ext cx="2710332" cy="9528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74E0AFE-F381-4F49-8AEB-EA535DE742FF}"/>
              </a:ext>
            </a:extLst>
          </p:cNvPr>
          <p:cNvGrpSpPr/>
          <p:nvPr/>
        </p:nvGrpSpPr>
        <p:grpSpPr>
          <a:xfrm>
            <a:off x="4743451" y="1373748"/>
            <a:ext cx="9046312" cy="888837"/>
            <a:chOff x="2090035" y="375803"/>
            <a:chExt cx="6976058" cy="5390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902E97-5BAA-47B6-9634-2BE027D855E4}"/>
                </a:ext>
              </a:extLst>
            </p:cNvPr>
            <p:cNvSpPr txBox="1"/>
            <p:nvPr/>
          </p:nvSpPr>
          <p:spPr>
            <a:xfrm>
              <a:off x="2090035" y="375803"/>
              <a:ext cx="6976058" cy="486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61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Technical Indicators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B97049-F07B-4DC5-9F2B-2B10A74F783C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35" y="914832"/>
              <a:ext cx="6833832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82F03DE2-4F6B-4A63-BA28-A8DBAE5021AB}"/>
              </a:ext>
            </a:extLst>
          </p:cNvPr>
          <p:cNvSpPr txBox="1"/>
          <p:nvPr/>
        </p:nvSpPr>
        <p:spPr>
          <a:xfrm>
            <a:off x="276622" y="456968"/>
            <a:ext cx="3038077" cy="383436"/>
          </a:xfrm>
          <a:prstGeom prst="rect">
            <a:avLst/>
          </a:prstGeom>
        </p:spPr>
        <p:txBody>
          <a:bodyPr vert="horz" wrap="square" lIns="0" tIns="13968" rIns="0" bIns="0" rtlCol="0">
            <a:spAutoFit/>
          </a:bodyPr>
          <a:lstStyle/>
          <a:p>
            <a:pPr marL="12699" algn="ctr">
              <a:spcBef>
                <a:spcPts val="110"/>
              </a:spcBef>
            </a:pPr>
            <a:r>
              <a:rPr lang="en-IN" sz="2400" spc="-74" dirty="0">
                <a:solidFill>
                  <a:srgbClr val="3D4553"/>
                </a:solidFill>
              </a:rPr>
              <a:t>INDUSTRY</a:t>
            </a:r>
            <a:r>
              <a:rPr sz="2400" spc="-120" dirty="0">
                <a:solidFill>
                  <a:srgbClr val="3D4553"/>
                </a:solidFill>
              </a:rPr>
              <a:t> </a:t>
            </a:r>
            <a:r>
              <a:rPr sz="2400" spc="-175" dirty="0">
                <a:solidFill>
                  <a:srgbClr val="1B75B3"/>
                </a:solidFill>
                <a:latin typeface="Arial Black"/>
                <a:cs typeface="Arial Black"/>
              </a:rPr>
              <a:t>SESSION</a:t>
            </a:r>
            <a:endParaRPr sz="2400" dirty="0">
              <a:latin typeface="Arial Black"/>
              <a:cs typeface="Arial Blac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7C09B-AEA4-468B-8843-37F22FCCD2D4}"/>
              </a:ext>
            </a:extLst>
          </p:cNvPr>
          <p:cNvSpPr txBox="1"/>
          <p:nvPr/>
        </p:nvSpPr>
        <p:spPr>
          <a:xfrm>
            <a:off x="4651234" y="2656942"/>
            <a:ext cx="9046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Volatility Indicator: Bollinger Bands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0072F-6F2E-47FC-86F0-E35EA0543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503" y="3817201"/>
            <a:ext cx="7297168" cy="2076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927A0E-7A71-4714-89B3-5D6DE5EAE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503" y="5850733"/>
            <a:ext cx="7478169" cy="44964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D38259-B67E-4817-B45E-FFD7ABC91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2050" y="4257624"/>
            <a:ext cx="8221056" cy="51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19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ooter Placeholder 6">
            <a:extLst>
              <a:ext uri="{FF2B5EF4-FFF2-40B4-BE49-F238E27FC236}">
                <a16:creationId xmlns:a16="http://schemas.microsoft.com/office/drawing/2014/main" id="{A14C9EA6-96F9-4C86-BCB3-FE01B818C2FF}"/>
              </a:ext>
            </a:extLst>
          </p:cNvPr>
          <p:cNvSpPr txBox="1">
            <a:spLocks/>
          </p:cNvSpPr>
          <p:nvPr/>
        </p:nvSpPr>
        <p:spPr>
          <a:xfrm>
            <a:off x="2952790" y="10623371"/>
            <a:ext cx="14198521" cy="602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507846">
              <a:buClrTx/>
            </a:pPr>
            <a:r>
              <a:rPr lang="en-US" sz="1979" dirty="0">
                <a:solidFill>
                  <a:prstClr val="white">
                    <a:lumMod val="50000"/>
                  </a:prstClr>
                </a:solidFill>
                <a:latin typeface="Times New Roman" panose="02020603050405020304"/>
              </a:rPr>
              <a:t>Proprietary content. ©Great Learning. All Rights Reserved. Unauthorized use or distribution prohibited</a:t>
            </a:r>
            <a:endParaRPr lang="en-IN" sz="1979" dirty="0">
              <a:solidFill>
                <a:prstClr val="white">
                  <a:lumMod val="50000"/>
                </a:prstClr>
              </a:solidFill>
              <a:latin typeface="Times New Roman" panose="02020603050405020304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BE972B6-97DF-49B2-9479-A9358DD7E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471587"/>
            <a:ext cx="2710332" cy="952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B17F89-74EC-4480-8134-844FDC71058B}"/>
              </a:ext>
            </a:extLst>
          </p:cNvPr>
          <p:cNvSpPr txBox="1"/>
          <p:nvPr/>
        </p:nvSpPr>
        <p:spPr>
          <a:xfrm>
            <a:off x="490133" y="3618498"/>
            <a:ext cx="1912383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07846">
              <a:buClrTx/>
            </a:pPr>
            <a:r>
              <a:rPr lang="en-IN" sz="13200" kern="1200" dirty="0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Trading Signals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3EDA6E-A0E1-445D-8575-5BF9A0171168}"/>
              </a:ext>
            </a:extLst>
          </p:cNvPr>
          <p:cNvSpPr txBox="1"/>
          <p:nvPr/>
        </p:nvSpPr>
        <p:spPr>
          <a:xfrm>
            <a:off x="490133" y="6344166"/>
            <a:ext cx="19123834" cy="599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07846">
              <a:buClrTx/>
            </a:pPr>
            <a:r>
              <a:rPr lang="en-US" sz="3298" kern="1200" dirty="0">
                <a:latin typeface="AAAAA B+ Graphik"/>
                <a:ea typeface="+mn-ea"/>
                <a:cs typeface="+mn-cs"/>
              </a:rPr>
              <a:t>WHAT IS IT? </a:t>
            </a:r>
            <a:r>
              <a:rPr lang="en-US" sz="3298" kern="1200" dirty="0">
                <a:solidFill>
                  <a:srgbClr val="4472C4">
                    <a:lumMod val="75000"/>
                  </a:srgbClr>
                </a:solidFill>
                <a:latin typeface="AAAAA B+ Graphik"/>
                <a:ea typeface="+mn-ea"/>
                <a:cs typeface="+mn-cs"/>
              </a:rPr>
              <a:t>HOW TO GENERATE</a:t>
            </a:r>
            <a:r>
              <a:rPr lang="en-US" sz="3298" kern="1200" dirty="0">
                <a:latin typeface="AAAAA B+ Graphik"/>
                <a:ea typeface="+mn-ea"/>
                <a:cs typeface="+mn-cs"/>
              </a:rPr>
              <a:t>? IMPLEMENTATION IN PYTHON ? </a:t>
            </a:r>
            <a:endParaRPr lang="en-IN" sz="3298" kern="1200" dirty="0">
              <a:solidFill>
                <a:prstClr val="black"/>
              </a:solidFill>
              <a:latin typeface="Times New Roman" panose="020206030504050203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1E8BD-A6C8-4448-AB8D-7ABFCC8DAF28}"/>
              </a:ext>
            </a:extLst>
          </p:cNvPr>
          <p:cNvCxnSpPr>
            <a:cxnSpLocks/>
          </p:cNvCxnSpPr>
          <p:nvPr/>
        </p:nvCxnSpPr>
        <p:spPr>
          <a:xfrm>
            <a:off x="1186701" y="5945949"/>
            <a:ext cx="17297903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2">
            <a:extLst>
              <a:ext uri="{FF2B5EF4-FFF2-40B4-BE49-F238E27FC236}">
                <a16:creationId xmlns:a16="http://schemas.microsoft.com/office/drawing/2014/main" id="{6E415A42-945D-4599-AC41-87219F94AF9F}"/>
              </a:ext>
            </a:extLst>
          </p:cNvPr>
          <p:cNvSpPr txBox="1"/>
          <p:nvPr/>
        </p:nvSpPr>
        <p:spPr>
          <a:xfrm>
            <a:off x="276622" y="456968"/>
            <a:ext cx="3038077" cy="383436"/>
          </a:xfrm>
          <a:prstGeom prst="rect">
            <a:avLst/>
          </a:prstGeom>
        </p:spPr>
        <p:txBody>
          <a:bodyPr vert="horz" wrap="square" lIns="0" tIns="13968" rIns="0" bIns="0" rtlCol="0">
            <a:spAutoFit/>
          </a:bodyPr>
          <a:lstStyle/>
          <a:p>
            <a:pPr marL="12699" algn="ctr">
              <a:spcBef>
                <a:spcPts val="110"/>
              </a:spcBef>
            </a:pPr>
            <a:r>
              <a:rPr lang="en-IN" sz="2400" spc="-74" dirty="0">
                <a:solidFill>
                  <a:srgbClr val="3D4553"/>
                </a:solidFill>
              </a:rPr>
              <a:t>INDUSTRY</a:t>
            </a:r>
            <a:r>
              <a:rPr sz="2400" spc="-120" dirty="0">
                <a:solidFill>
                  <a:srgbClr val="3D4553"/>
                </a:solidFill>
              </a:rPr>
              <a:t> </a:t>
            </a:r>
            <a:r>
              <a:rPr sz="2400" spc="-175" dirty="0">
                <a:solidFill>
                  <a:srgbClr val="1B75B3"/>
                </a:solidFill>
                <a:latin typeface="Arial Black"/>
                <a:cs typeface="Arial Black"/>
              </a:rPr>
              <a:t>SESSION</a:t>
            </a:r>
            <a:endParaRPr sz="24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181663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B61B725D-E799-4D3D-A207-677AF1F424CC}"/>
              </a:ext>
            </a:extLst>
          </p:cNvPr>
          <p:cNvSpPr txBox="1">
            <a:spLocks/>
          </p:cNvSpPr>
          <p:nvPr/>
        </p:nvSpPr>
        <p:spPr>
          <a:xfrm>
            <a:off x="2952790" y="10623371"/>
            <a:ext cx="14198521" cy="602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79" dirty="0">
                <a:solidFill>
                  <a:schemeClr val="bg1">
                    <a:lumMod val="50000"/>
                  </a:schemeClr>
                </a:solidFill>
              </a:rPr>
              <a:t>Proprietary content. ©Great Learning. All Rights Reserved. Unauthorized use or distribution prohibited</a:t>
            </a:r>
            <a:endParaRPr lang="en-IN" sz="1979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753148-C034-4EE0-BAC2-9131202E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471587"/>
            <a:ext cx="2710332" cy="9528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74E0AFE-F381-4F49-8AEB-EA535DE742FF}"/>
              </a:ext>
            </a:extLst>
          </p:cNvPr>
          <p:cNvGrpSpPr/>
          <p:nvPr/>
        </p:nvGrpSpPr>
        <p:grpSpPr>
          <a:xfrm>
            <a:off x="4743451" y="1373748"/>
            <a:ext cx="9046312" cy="888837"/>
            <a:chOff x="2090035" y="375803"/>
            <a:chExt cx="6976058" cy="5390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902E97-5BAA-47B6-9634-2BE027D855E4}"/>
                </a:ext>
              </a:extLst>
            </p:cNvPr>
            <p:cNvSpPr txBox="1"/>
            <p:nvPr/>
          </p:nvSpPr>
          <p:spPr>
            <a:xfrm>
              <a:off x="2090035" y="375803"/>
              <a:ext cx="6976058" cy="486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61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Trading Signals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B97049-F07B-4DC5-9F2B-2B10A74F783C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35" y="914832"/>
              <a:ext cx="6833832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82F03DE2-4F6B-4A63-BA28-A8DBAE5021AB}"/>
              </a:ext>
            </a:extLst>
          </p:cNvPr>
          <p:cNvSpPr txBox="1"/>
          <p:nvPr/>
        </p:nvSpPr>
        <p:spPr>
          <a:xfrm>
            <a:off x="276622" y="456968"/>
            <a:ext cx="3038077" cy="383436"/>
          </a:xfrm>
          <a:prstGeom prst="rect">
            <a:avLst/>
          </a:prstGeom>
        </p:spPr>
        <p:txBody>
          <a:bodyPr vert="horz" wrap="square" lIns="0" tIns="13968" rIns="0" bIns="0" rtlCol="0">
            <a:spAutoFit/>
          </a:bodyPr>
          <a:lstStyle/>
          <a:p>
            <a:pPr marL="12699" algn="ctr">
              <a:spcBef>
                <a:spcPts val="110"/>
              </a:spcBef>
            </a:pPr>
            <a:r>
              <a:rPr lang="en-IN" sz="2400" spc="-74" dirty="0">
                <a:solidFill>
                  <a:srgbClr val="3D4553"/>
                </a:solidFill>
              </a:rPr>
              <a:t>INDUSTRY</a:t>
            </a:r>
            <a:r>
              <a:rPr sz="2400" spc="-120" dirty="0">
                <a:solidFill>
                  <a:srgbClr val="3D4553"/>
                </a:solidFill>
              </a:rPr>
              <a:t> </a:t>
            </a:r>
            <a:r>
              <a:rPr sz="2400" spc="-175" dirty="0">
                <a:solidFill>
                  <a:srgbClr val="1B75B3"/>
                </a:solidFill>
                <a:latin typeface="Arial Black"/>
                <a:cs typeface="Arial Black"/>
              </a:rPr>
              <a:t>SESSION</a:t>
            </a:r>
            <a:endParaRPr sz="2400" dirty="0">
              <a:latin typeface="Arial Black"/>
              <a:cs typeface="Arial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52956-86F3-4491-BE55-369711212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41" y="3095171"/>
            <a:ext cx="11765017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22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B61B725D-E799-4D3D-A207-677AF1F424CC}"/>
              </a:ext>
            </a:extLst>
          </p:cNvPr>
          <p:cNvSpPr txBox="1">
            <a:spLocks/>
          </p:cNvSpPr>
          <p:nvPr/>
        </p:nvSpPr>
        <p:spPr>
          <a:xfrm>
            <a:off x="2952790" y="10623371"/>
            <a:ext cx="14198521" cy="602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79" dirty="0">
                <a:solidFill>
                  <a:schemeClr val="bg1">
                    <a:lumMod val="50000"/>
                  </a:schemeClr>
                </a:solidFill>
              </a:rPr>
              <a:t>Proprietary content. ©Great Learning. All Rights Reserved. Unauthorized use or distribution prohibited</a:t>
            </a:r>
            <a:endParaRPr lang="en-IN" sz="1979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753148-C034-4EE0-BAC2-9131202E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471587"/>
            <a:ext cx="2710332" cy="9528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74E0AFE-F381-4F49-8AEB-EA535DE742FF}"/>
              </a:ext>
            </a:extLst>
          </p:cNvPr>
          <p:cNvGrpSpPr/>
          <p:nvPr/>
        </p:nvGrpSpPr>
        <p:grpSpPr>
          <a:xfrm>
            <a:off x="4743451" y="1373748"/>
            <a:ext cx="9046312" cy="888837"/>
            <a:chOff x="2090035" y="375803"/>
            <a:chExt cx="6976058" cy="5390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902E97-5BAA-47B6-9634-2BE027D855E4}"/>
                </a:ext>
              </a:extLst>
            </p:cNvPr>
            <p:cNvSpPr txBox="1"/>
            <p:nvPr/>
          </p:nvSpPr>
          <p:spPr>
            <a:xfrm>
              <a:off x="2090035" y="375803"/>
              <a:ext cx="6976058" cy="486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61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Trading Signals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B97049-F07B-4DC5-9F2B-2B10A74F783C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35" y="914832"/>
              <a:ext cx="6833832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82F03DE2-4F6B-4A63-BA28-A8DBAE5021AB}"/>
              </a:ext>
            </a:extLst>
          </p:cNvPr>
          <p:cNvSpPr txBox="1"/>
          <p:nvPr/>
        </p:nvSpPr>
        <p:spPr>
          <a:xfrm>
            <a:off x="276622" y="456968"/>
            <a:ext cx="3038077" cy="383436"/>
          </a:xfrm>
          <a:prstGeom prst="rect">
            <a:avLst/>
          </a:prstGeom>
        </p:spPr>
        <p:txBody>
          <a:bodyPr vert="horz" wrap="square" lIns="0" tIns="13968" rIns="0" bIns="0" rtlCol="0">
            <a:spAutoFit/>
          </a:bodyPr>
          <a:lstStyle/>
          <a:p>
            <a:pPr marL="12699" algn="ctr">
              <a:spcBef>
                <a:spcPts val="110"/>
              </a:spcBef>
            </a:pPr>
            <a:r>
              <a:rPr lang="en-IN" sz="2400" spc="-74" dirty="0">
                <a:solidFill>
                  <a:srgbClr val="3D4553"/>
                </a:solidFill>
              </a:rPr>
              <a:t>INDUSTRY</a:t>
            </a:r>
            <a:r>
              <a:rPr sz="2400" spc="-120" dirty="0">
                <a:solidFill>
                  <a:srgbClr val="3D4553"/>
                </a:solidFill>
              </a:rPr>
              <a:t> </a:t>
            </a:r>
            <a:r>
              <a:rPr sz="2400" spc="-175" dirty="0">
                <a:solidFill>
                  <a:srgbClr val="1B75B3"/>
                </a:solidFill>
                <a:latin typeface="Arial Black"/>
                <a:cs typeface="Arial Black"/>
              </a:rPr>
              <a:t>SESSION</a:t>
            </a:r>
            <a:endParaRPr sz="2400" dirty="0">
              <a:latin typeface="Arial Black"/>
              <a:cs typeface="Arial Black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C4811E-13CB-4702-B0A1-00E0DD855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476" y="2756714"/>
            <a:ext cx="11797838" cy="29142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447549-D27B-4280-AED6-E1136DC8E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476" y="6281601"/>
            <a:ext cx="7035949" cy="33427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FC6282-2C26-4F39-9EC0-206DA4386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5362" y="6250104"/>
            <a:ext cx="7035949" cy="368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18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B61B725D-E799-4D3D-A207-677AF1F424CC}"/>
              </a:ext>
            </a:extLst>
          </p:cNvPr>
          <p:cNvSpPr txBox="1">
            <a:spLocks/>
          </p:cNvSpPr>
          <p:nvPr/>
        </p:nvSpPr>
        <p:spPr>
          <a:xfrm>
            <a:off x="2952790" y="10623371"/>
            <a:ext cx="14198521" cy="602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79" dirty="0">
                <a:solidFill>
                  <a:schemeClr val="bg1">
                    <a:lumMod val="50000"/>
                  </a:schemeClr>
                </a:solidFill>
              </a:rPr>
              <a:t>Proprietary content. ©Great Learning. All Rights Reserved. Unauthorized use or distribution prohibited</a:t>
            </a:r>
            <a:endParaRPr lang="en-IN" sz="1979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753148-C034-4EE0-BAC2-9131202E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471587"/>
            <a:ext cx="2710332" cy="9528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74E0AFE-F381-4F49-8AEB-EA535DE742FF}"/>
              </a:ext>
            </a:extLst>
          </p:cNvPr>
          <p:cNvGrpSpPr/>
          <p:nvPr/>
        </p:nvGrpSpPr>
        <p:grpSpPr>
          <a:xfrm>
            <a:off x="4743451" y="1373748"/>
            <a:ext cx="9046312" cy="888837"/>
            <a:chOff x="2090035" y="375803"/>
            <a:chExt cx="6976058" cy="5390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902E97-5BAA-47B6-9634-2BE027D855E4}"/>
                </a:ext>
              </a:extLst>
            </p:cNvPr>
            <p:cNvSpPr txBox="1"/>
            <p:nvPr/>
          </p:nvSpPr>
          <p:spPr>
            <a:xfrm>
              <a:off x="2090035" y="375803"/>
              <a:ext cx="6976058" cy="486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61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Trading Signals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B97049-F07B-4DC5-9F2B-2B10A74F783C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35" y="914832"/>
              <a:ext cx="6833832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82F03DE2-4F6B-4A63-BA28-A8DBAE5021AB}"/>
              </a:ext>
            </a:extLst>
          </p:cNvPr>
          <p:cNvSpPr txBox="1"/>
          <p:nvPr/>
        </p:nvSpPr>
        <p:spPr>
          <a:xfrm>
            <a:off x="276622" y="456968"/>
            <a:ext cx="3038077" cy="383436"/>
          </a:xfrm>
          <a:prstGeom prst="rect">
            <a:avLst/>
          </a:prstGeom>
        </p:spPr>
        <p:txBody>
          <a:bodyPr vert="horz" wrap="square" lIns="0" tIns="13968" rIns="0" bIns="0" rtlCol="0">
            <a:spAutoFit/>
          </a:bodyPr>
          <a:lstStyle/>
          <a:p>
            <a:pPr marL="12699" algn="ctr">
              <a:spcBef>
                <a:spcPts val="110"/>
              </a:spcBef>
            </a:pPr>
            <a:r>
              <a:rPr lang="en-IN" sz="2400" spc="-74" dirty="0">
                <a:solidFill>
                  <a:srgbClr val="3D4553"/>
                </a:solidFill>
              </a:rPr>
              <a:t>INDUSTRY</a:t>
            </a:r>
            <a:r>
              <a:rPr sz="2400" spc="-120" dirty="0">
                <a:solidFill>
                  <a:srgbClr val="3D4553"/>
                </a:solidFill>
              </a:rPr>
              <a:t> </a:t>
            </a:r>
            <a:r>
              <a:rPr sz="2400" spc="-175" dirty="0">
                <a:solidFill>
                  <a:srgbClr val="1B75B3"/>
                </a:solidFill>
                <a:latin typeface="Arial Black"/>
                <a:cs typeface="Arial Black"/>
              </a:rPr>
              <a:t>SESSION</a:t>
            </a:r>
            <a:endParaRPr sz="2400" dirty="0">
              <a:latin typeface="Arial Black"/>
              <a:cs typeface="Arial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2133E-7711-4DBE-BB83-922C17D63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912" y="3875717"/>
            <a:ext cx="14518126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97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B61B725D-E799-4D3D-A207-677AF1F424CC}"/>
              </a:ext>
            </a:extLst>
          </p:cNvPr>
          <p:cNvSpPr txBox="1">
            <a:spLocks/>
          </p:cNvSpPr>
          <p:nvPr/>
        </p:nvSpPr>
        <p:spPr>
          <a:xfrm>
            <a:off x="2952790" y="10623371"/>
            <a:ext cx="14198521" cy="602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79" dirty="0">
                <a:solidFill>
                  <a:schemeClr val="bg1">
                    <a:lumMod val="50000"/>
                  </a:schemeClr>
                </a:solidFill>
              </a:rPr>
              <a:t>Proprietary content. ©Great Learning. All Rights Reserved. Unauthorized use or distribution prohibited</a:t>
            </a:r>
            <a:endParaRPr lang="en-IN" sz="1979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753148-C034-4EE0-BAC2-9131202E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471587"/>
            <a:ext cx="2710332" cy="9528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74E0AFE-F381-4F49-8AEB-EA535DE742FF}"/>
              </a:ext>
            </a:extLst>
          </p:cNvPr>
          <p:cNvGrpSpPr/>
          <p:nvPr/>
        </p:nvGrpSpPr>
        <p:grpSpPr>
          <a:xfrm>
            <a:off x="4743451" y="1373748"/>
            <a:ext cx="9046312" cy="888837"/>
            <a:chOff x="2090035" y="375803"/>
            <a:chExt cx="6976058" cy="5390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902E97-5BAA-47B6-9634-2BE027D855E4}"/>
                </a:ext>
              </a:extLst>
            </p:cNvPr>
            <p:cNvSpPr txBox="1"/>
            <p:nvPr/>
          </p:nvSpPr>
          <p:spPr>
            <a:xfrm>
              <a:off x="2090035" y="375803"/>
              <a:ext cx="6976058" cy="486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61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Trading Signals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B97049-F07B-4DC5-9F2B-2B10A74F783C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35" y="914832"/>
              <a:ext cx="6833832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82F03DE2-4F6B-4A63-BA28-A8DBAE5021AB}"/>
              </a:ext>
            </a:extLst>
          </p:cNvPr>
          <p:cNvSpPr txBox="1"/>
          <p:nvPr/>
        </p:nvSpPr>
        <p:spPr>
          <a:xfrm>
            <a:off x="276622" y="456968"/>
            <a:ext cx="3038077" cy="383436"/>
          </a:xfrm>
          <a:prstGeom prst="rect">
            <a:avLst/>
          </a:prstGeom>
        </p:spPr>
        <p:txBody>
          <a:bodyPr vert="horz" wrap="square" lIns="0" tIns="13968" rIns="0" bIns="0" rtlCol="0">
            <a:spAutoFit/>
          </a:bodyPr>
          <a:lstStyle/>
          <a:p>
            <a:pPr marL="12699" algn="ctr">
              <a:spcBef>
                <a:spcPts val="110"/>
              </a:spcBef>
            </a:pPr>
            <a:r>
              <a:rPr lang="en-IN" sz="2400" spc="-74" dirty="0">
                <a:solidFill>
                  <a:srgbClr val="3D4553"/>
                </a:solidFill>
              </a:rPr>
              <a:t>INDUSTRY</a:t>
            </a:r>
            <a:r>
              <a:rPr sz="2400" spc="-120" dirty="0">
                <a:solidFill>
                  <a:srgbClr val="3D4553"/>
                </a:solidFill>
              </a:rPr>
              <a:t> </a:t>
            </a:r>
            <a:r>
              <a:rPr sz="2400" spc="-175" dirty="0">
                <a:solidFill>
                  <a:srgbClr val="1B75B3"/>
                </a:solidFill>
                <a:latin typeface="Arial Black"/>
                <a:cs typeface="Arial Black"/>
              </a:rPr>
              <a:t>SESSION</a:t>
            </a:r>
            <a:endParaRPr sz="2400" dirty="0">
              <a:latin typeface="Arial Black"/>
              <a:cs typeface="Arial Blac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0B97F-B0BF-49BB-8CF6-A7DCF379A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795" y="2462727"/>
            <a:ext cx="9425211" cy="3571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E4962C-3FBE-41DE-9E51-4ABDFA4FD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795" y="6296267"/>
            <a:ext cx="9533153" cy="412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63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B61B725D-E799-4D3D-A207-677AF1F424CC}"/>
              </a:ext>
            </a:extLst>
          </p:cNvPr>
          <p:cNvSpPr txBox="1">
            <a:spLocks/>
          </p:cNvSpPr>
          <p:nvPr/>
        </p:nvSpPr>
        <p:spPr>
          <a:xfrm>
            <a:off x="2952790" y="10623371"/>
            <a:ext cx="14198521" cy="602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79" dirty="0">
                <a:solidFill>
                  <a:schemeClr val="bg1">
                    <a:lumMod val="50000"/>
                  </a:schemeClr>
                </a:solidFill>
              </a:rPr>
              <a:t>Proprietary content. ©Great Learning. All Rights Reserved. Unauthorized use or distribution prohibited</a:t>
            </a:r>
            <a:endParaRPr lang="en-IN" sz="1979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753148-C034-4EE0-BAC2-9131202E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471587"/>
            <a:ext cx="2710332" cy="9528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74E0AFE-F381-4F49-8AEB-EA535DE742FF}"/>
              </a:ext>
            </a:extLst>
          </p:cNvPr>
          <p:cNvGrpSpPr/>
          <p:nvPr/>
        </p:nvGrpSpPr>
        <p:grpSpPr>
          <a:xfrm>
            <a:off x="4743451" y="1373748"/>
            <a:ext cx="9046312" cy="888837"/>
            <a:chOff x="2090035" y="375803"/>
            <a:chExt cx="6976058" cy="5390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902E97-5BAA-47B6-9634-2BE027D855E4}"/>
                </a:ext>
              </a:extLst>
            </p:cNvPr>
            <p:cNvSpPr txBox="1"/>
            <p:nvPr/>
          </p:nvSpPr>
          <p:spPr>
            <a:xfrm>
              <a:off x="2090035" y="375803"/>
              <a:ext cx="6976058" cy="486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61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Trading Signals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B97049-F07B-4DC5-9F2B-2B10A74F783C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35" y="914832"/>
              <a:ext cx="6833832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82F03DE2-4F6B-4A63-BA28-A8DBAE5021AB}"/>
              </a:ext>
            </a:extLst>
          </p:cNvPr>
          <p:cNvSpPr txBox="1"/>
          <p:nvPr/>
        </p:nvSpPr>
        <p:spPr>
          <a:xfrm>
            <a:off x="276622" y="456968"/>
            <a:ext cx="3038077" cy="383436"/>
          </a:xfrm>
          <a:prstGeom prst="rect">
            <a:avLst/>
          </a:prstGeom>
        </p:spPr>
        <p:txBody>
          <a:bodyPr vert="horz" wrap="square" lIns="0" tIns="13968" rIns="0" bIns="0" rtlCol="0">
            <a:spAutoFit/>
          </a:bodyPr>
          <a:lstStyle/>
          <a:p>
            <a:pPr marL="12699" algn="ctr">
              <a:spcBef>
                <a:spcPts val="110"/>
              </a:spcBef>
            </a:pPr>
            <a:r>
              <a:rPr lang="en-IN" sz="2400" spc="-74" dirty="0">
                <a:solidFill>
                  <a:srgbClr val="3D4553"/>
                </a:solidFill>
              </a:rPr>
              <a:t>INDUSTRY</a:t>
            </a:r>
            <a:r>
              <a:rPr sz="2400" spc="-120" dirty="0">
                <a:solidFill>
                  <a:srgbClr val="3D4553"/>
                </a:solidFill>
              </a:rPr>
              <a:t> </a:t>
            </a:r>
            <a:r>
              <a:rPr sz="2400" spc="-175" dirty="0">
                <a:solidFill>
                  <a:srgbClr val="1B75B3"/>
                </a:solidFill>
                <a:latin typeface="Arial Black"/>
                <a:cs typeface="Arial Black"/>
              </a:rPr>
              <a:t>SESSION</a:t>
            </a:r>
            <a:endParaRPr sz="2400" dirty="0">
              <a:latin typeface="Arial Black"/>
              <a:cs typeface="Arial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2FBA8-BCC8-4C4F-A7F3-6365E1E9E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186" y="2949600"/>
            <a:ext cx="11000715" cy="2585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69E6D-EE64-487D-BFE6-DFD41B2B3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186" y="5925206"/>
            <a:ext cx="11942217" cy="386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0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73150" y="-9525"/>
            <a:ext cx="21177957" cy="116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"/>
          <p:cNvSpPr/>
          <p:nvPr/>
        </p:nvSpPr>
        <p:spPr>
          <a:xfrm>
            <a:off x="8503657" y="6112"/>
            <a:ext cx="11600442" cy="9906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0" y="11202117"/>
            <a:ext cx="110019" cy="1064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15862" y="689476"/>
            <a:ext cx="414655" cy="551180"/>
          </a:xfrm>
          <a:custGeom>
            <a:avLst/>
            <a:gdLst/>
            <a:ahLst/>
            <a:cxnLst/>
            <a:rect l="l" t="t" r="r" b="b"/>
            <a:pathLst>
              <a:path w="414655" h="551180" extrusionOk="0">
                <a:moveTo>
                  <a:pt x="72299" y="404569"/>
                </a:moveTo>
                <a:lnTo>
                  <a:pt x="64018" y="404569"/>
                </a:lnTo>
                <a:lnTo>
                  <a:pt x="52724" y="405507"/>
                </a:lnTo>
                <a:lnTo>
                  <a:pt x="19242" y="427670"/>
                </a:lnTo>
                <a:lnTo>
                  <a:pt x="10994" y="458700"/>
                </a:lnTo>
                <a:lnTo>
                  <a:pt x="14081" y="478700"/>
                </a:lnTo>
                <a:lnTo>
                  <a:pt x="38797" y="512251"/>
                </a:lnTo>
                <a:lnTo>
                  <a:pt x="87323" y="536684"/>
                </a:lnTo>
                <a:lnTo>
                  <a:pt x="154362" y="549163"/>
                </a:lnTo>
                <a:lnTo>
                  <a:pt x="194507" y="550726"/>
                </a:lnTo>
                <a:lnTo>
                  <a:pt x="246537" y="547829"/>
                </a:lnTo>
                <a:lnTo>
                  <a:pt x="291478" y="539136"/>
                </a:lnTo>
                <a:lnTo>
                  <a:pt x="329322" y="524651"/>
                </a:lnTo>
                <a:lnTo>
                  <a:pt x="383881" y="478154"/>
                </a:lnTo>
                <a:lnTo>
                  <a:pt x="395991" y="455169"/>
                </a:lnTo>
                <a:lnTo>
                  <a:pt x="197962" y="455169"/>
                </a:lnTo>
                <a:lnTo>
                  <a:pt x="188133" y="454790"/>
                </a:lnTo>
                <a:lnTo>
                  <a:pt x="141685" y="440562"/>
                </a:lnTo>
                <a:lnTo>
                  <a:pt x="110612" y="420833"/>
                </a:lnTo>
                <a:lnTo>
                  <a:pt x="102326" y="415873"/>
                </a:lnTo>
                <a:lnTo>
                  <a:pt x="94941" y="411980"/>
                </a:lnTo>
                <a:lnTo>
                  <a:pt x="88458" y="409156"/>
                </a:lnTo>
                <a:lnTo>
                  <a:pt x="80428" y="406102"/>
                </a:lnTo>
                <a:lnTo>
                  <a:pt x="72299" y="404569"/>
                </a:lnTo>
                <a:close/>
              </a:path>
              <a:path w="414655" h="551180" extrusionOk="0">
                <a:moveTo>
                  <a:pt x="414483" y="340525"/>
                </a:moveTo>
                <a:lnTo>
                  <a:pt x="271267" y="340525"/>
                </a:lnTo>
                <a:lnTo>
                  <a:pt x="271267" y="382606"/>
                </a:lnTo>
                <a:lnTo>
                  <a:pt x="270125" y="399543"/>
                </a:lnTo>
                <a:lnTo>
                  <a:pt x="253022" y="436950"/>
                </a:lnTo>
                <a:lnTo>
                  <a:pt x="215207" y="454027"/>
                </a:lnTo>
                <a:lnTo>
                  <a:pt x="197962" y="455169"/>
                </a:lnTo>
                <a:lnTo>
                  <a:pt x="395991" y="455169"/>
                </a:lnTo>
                <a:lnTo>
                  <a:pt x="400886" y="445879"/>
                </a:lnTo>
                <a:lnTo>
                  <a:pt x="411085" y="407546"/>
                </a:lnTo>
                <a:lnTo>
                  <a:pt x="414444" y="363670"/>
                </a:lnTo>
                <a:lnTo>
                  <a:pt x="414483" y="340525"/>
                </a:lnTo>
                <a:close/>
              </a:path>
              <a:path w="414655" h="551180" extrusionOk="0">
                <a:moveTo>
                  <a:pt x="159727" y="0"/>
                </a:moveTo>
                <a:lnTo>
                  <a:pt x="94323" y="13078"/>
                </a:lnTo>
                <a:lnTo>
                  <a:pt x="43537" y="52220"/>
                </a:lnTo>
                <a:lnTo>
                  <a:pt x="10870" y="113319"/>
                </a:lnTo>
                <a:lnTo>
                  <a:pt x="0" y="192182"/>
                </a:lnTo>
                <a:lnTo>
                  <a:pt x="2847" y="231865"/>
                </a:lnTo>
                <a:lnTo>
                  <a:pt x="25645" y="298753"/>
                </a:lnTo>
                <a:lnTo>
                  <a:pt x="70295" y="347969"/>
                </a:lnTo>
                <a:lnTo>
                  <a:pt x="130964" y="373086"/>
                </a:lnTo>
                <a:lnTo>
                  <a:pt x="166964" y="376223"/>
                </a:lnTo>
                <a:lnTo>
                  <a:pt x="183195" y="375672"/>
                </a:lnTo>
                <a:lnTo>
                  <a:pt x="226321" y="367427"/>
                </a:lnTo>
                <a:lnTo>
                  <a:pt x="261360" y="348952"/>
                </a:lnTo>
                <a:lnTo>
                  <a:pt x="271267" y="340525"/>
                </a:lnTo>
                <a:lnTo>
                  <a:pt x="414483" y="340525"/>
                </a:lnTo>
                <a:lnTo>
                  <a:pt x="414483" y="270425"/>
                </a:lnTo>
                <a:lnTo>
                  <a:pt x="207914" y="270425"/>
                </a:lnTo>
                <a:lnTo>
                  <a:pt x="193723" y="269174"/>
                </a:lnTo>
                <a:lnTo>
                  <a:pt x="155843" y="239177"/>
                </a:lnTo>
                <a:lnTo>
                  <a:pt x="147414" y="192182"/>
                </a:lnTo>
                <a:lnTo>
                  <a:pt x="147362" y="189719"/>
                </a:lnTo>
                <a:lnTo>
                  <a:pt x="148293" y="172300"/>
                </a:lnTo>
                <a:lnTo>
                  <a:pt x="162830" y="131669"/>
                </a:lnTo>
                <a:lnTo>
                  <a:pt x="207914" y="111489"/>
                </a:lnTo>
                <a:lnTo>
                  <a:pt x="414483" y="111489"/>
                </a:lnTo>
                <a:lnTo>
                  <a:pt x="414483" y="83205"/>
                </a:lnTo>
                <a:lnTo>
                  <a:pt x="413493" y="63541"/>
                </a:lnTo>
                <a:lnTo>
                  <a:pt x="412525" y="58063"/>
                </a:lnTo>
                <a:lnTo>
                  <a:pt x="283317" y="58063"/>
                </a:lnTo>
                <a:lnTo>
                  <a:pt x="272210" y="44303"/>
                </a:lnTo>
                <a:lnTo>
                  <a:pt x="231674" y="14374"/>
                </a:lnTo>
                <a:lnTo>
                  <a:pt x="179718" y="897"/>
                </a:lnTo>
                <a:lnTo>
                  <a:pt x="159727" y="0"/>
                </a:lnTo>
                <a:close/>
              </a:path>
              <a:path w="414655" h="551180" extrusionOk="0">
                <a:moveTo>
                  <a:pt x="414483" y="111489"/>
                </a:moveTo>
                <a:lnTo>
                  <a:pt x="207914" y="111489"/>
                </a:lnTo>
                <a:lnTo>
                  <a:pt x="221908" y="112777"/>
                </a:lnTo>
                <a:lnTo>
                  <a:pt x="234264" y="116633"/>
                </a:lnTo>
                <a:lnTo>
                  <a:pt x="266460" y="156724"/>
                </a:lnTo>
                <a:lnTo>
                  <a:pt x="270601" y="189719"/>
                </a:lnTo>
                <a:lnTo>
                  <a:pt x="269638" y="208932"/>
                </a:lnTo>
                <a:lnTo>
                  <a:pt x="255259" y="250585"/>
                </a:lnTo>
                <a:lnTo>
                  <a:pt x="207914" y="270425"/>
                </a:lnTo>
                <a:lnTo>
                  <a:pt x="414483" y="270425"/>
                </a:lnTo>
                <a:lnTo>
                  <a:pt x="414483" y="111489"/>
                </a:lnTo>
                <a:close/>
              </a:path>
              <a:path w="414655" h="551180" extrusionOk="0">
                <a:moveTo>
                  <a:pt x="348039" y="2110"/>
                </a:moveTo>
                <a:lnTo>
                  <a:pt x="306713" y="15781"/>
                </a:lnTo>
                <a:lnTo>
                  <a:pt x="283317" y="58063"/>
                </a:lnTo>
                <a:lnTo>
                  <a:pt x="412525" y="58063"/>
                </a:lnTo>
                <a:lnTo>
                  <a:pt x="398626" y="21599"/>
                </a:lnTo>
                <a:lnTo>
                  <a:pt x="364236" y="3330"/>
                </a:lnTo>
                <a:lnTo>
                  <a:pt x="348039" y="2110"/>
                </a:lnTo>
                <a:close/>
              </a:path>
            </a:pathLst>
          </a:custGeom>
          <a:solidFill>
            <a:srgbClr val="1B75B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1007740" y="689485"/>
            <a:ext cx="296545" cy="401955"/>
          </a:xfrm>
          <a:custGeom>
            <a:avLst/>
            <a:gdLst/>
            <a:ahLst/>
            <a:cxnLst/>
            <a:rect l="l" t="t" r="r" b="b"/>
            <a:pathLst>
              <a:path w="296544" h="401955" extrusionOk="0">
                <a:moveTo>
                  <a:pt x="68140" y="2839"/>
                </a:moveTo>
                <a:lnTo>
                  <a:pt x="27744" y="13674"/>
                </a:lnTo>
                <a:lnTo>
                  <a:pt x="4479" y="45265"/>
                </a:lnTo>
                <a:lnTo>
                  <a:pt x="0" y="321715"/>
                </a:lnTo>
                <a:lnTo>
                  <a:pt x="1257" y="339164"/>
                </a:lnTo>
                <a:lnTo>
                  <a:pt x="20116" y="379942"/>
                </a:lnTo>
                <a:lnTo>
                  <a:pt x="58371" y="400041"/>
                </a:lnTo>
                <a:lnTo>
                  <a:pt x="74686" y="401378"/>
                </a:lnTo>
                <a:lnTo>
                  <a:pt x="90928" y="400041"/>
                </a:lnTo>
                <a:lnTo>
                  <a:pt x="129068" y="380269"/>
                </a:lnTo>
                <a:lnTo>
                  <a:pt x="148139" y="340643"/>
                </a:lnTo>
                <a:lnTo>
                  <a:pt x="149411" y="323839"/>
                </a:lnTo>
                <a:lnTo>
                  <a:pt x="149411" y="237165"/>
                </a:lnTo>
                <a:lnTo>
                  <a:pt x="150398" y="218568"/>
                </a:lnTo>
                <a:lnTo>
                  <a:pt x="165243" y="177494"/>
                </a:lnTo>
                <a:lnTo>
                  <a:pt x="203893" y="152588"/>
                </a:lnTo>
                <a:lnTo>
                  <a:pt x="241775" y="140797"/>
                </a:lnTo>
                <a:lnTo>
                  <a:pt x="257247" y="134160"/>
                </a:lnTo>
                <a:lnTo>
                  <a:pt x="269840" y="126632"/>
                </a:lnTo>
                <a:lnTo>
                  <a:pt x="279560" y="118212"/>
                </a:lnTo>
                <a:lnTo>
                  <a:pt x="286783" y="108535"/>
                </a:lnTo>
                <a:lnTo>
                  <a:pt x="287044" y="107959"/>
                </a:lnTo>
                <a:lnTo>
                  <a:pt x="137348" y="107959"/>
                </a:lnTo>
                <a:lnTo>
                  <a:pt x="137348" y="75415"/>
                </a:lnTo>
                <a:lnTo>
                  <a:pt x="127775" y="30831"/>
                </a:lnTo>
                <a:lnTo>
                  <a:pt x="84577" y="3952"/>
                </a:lnTo>
                <a:lnTo>
                  <a:pt x="68140" y="2839"/>
                </a:lnTo>
                <a:close/>
              </a:path>
              <a:path w="296544" h="401955" extrusionOk="0">
                <a:moveTo>
                  <a:pt x="237542" y="0"/>
                </a:moveTo>
                <a:lnTo>
                  <a:pt x="192792" y="14815"/>
                </a:lnTo>
                <a:lnTo>
                  <a:pt x="157154" y="59963"/>
                </a:lnTo>
                <a:lnTo>
                  <a:pt x="137348" y="107959"/>
                </a:lnTo>
                <a:lnTo>
                  <a:pt x="287044" y="107959"/>
                </a:lnTo>
                <a:lnTo>
                  <a:pt x="291942" y="97162"/>
                </a:lnTo>
                <a:lnTo>
                  <a:pt x="295038" y="84116"/>
                </a:lnTo>
                <a:lnTo>
                  <a:pt x="296070" y="69421"/>
                </a:lnTo>
                <a:lnTo>
                  <a:pt x="295100" y="54001"/>
                </a:lnTo>
                <a:lnTo>
                  <a:pt x="280565" y="18420"/>
                </a:lnTo>
                <a:lnTo>
                  <a:pt x="237542" y="0"/>
                </a:lnTo>
                <a:close/>
              </a:path>
            </a:pathLst>
          </a:custGeom>
          <a:solidFill>
            <a:srgbClr val="1B75B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1305790" y="685928"/>
            <a:ext cx="412115" cy="412750"/>
          </a:xfrm>
          <a:custGeom>
            <a:avLst/>
            <a:gdLst/>
            <a:ahLst/>
            <a:cxnLst/>
            <a:rect l="l" t="t" r="r" b="b"/>
            <a:pathLst>
              <a:path w="412114" h="412750" extrusionOk="0">
                <a:moveTo>
                  <a:pt x="215151" y="0"/>
                </a:moveTo>
                <a:lnTo>
                  <a:pt x="168019" y="3513"/>
                </a:lnTo>
                <a:lnTo>
                  <a:pt x="126087" y="14049"/>
                </a:lnTo>
                <a:lnTo>
                  <a:pt x="89361" y="31598"/>
                </a:lnTo>
                <a:lnTo>
                  <a:pt x="57849" y="56153"/>
                </a:lnTo>
                <a:lnTo>
                  <a:pt x="32536" y="86739"/>
                </a:lnTo>
                <a:lnTo>
                  <a:pt x="14459" y="122452"/>
                </a:lnTo>
                <a:lnTo>
                  <a:pt x="3614" y="163273"/>
                </a:lnTo>
                <a:lnTo>
                  <a:pt x="0" y="209183"/>
                </a:lnTo>
                <a:lnTo>
                  <a:pt x="3536" y="253496"/>
                </a:lnTo>
                <a:lnTo>
                  <a:pt x="14149" y="292996"/>
                </a:lnTo>
                <a:lnTo>
                  <a:pt x="31842" y="327670"/>
                </a:lnTo>
                <a:lnTo>
                  <a:pt x="56618" y="357501"/>
                </a:lnTo>
                <a:lnTo>
                  <a:pt x="87417" y="381512"/>
                </a:lnTo>
                <a:lnTo>
                  <a:pt x="123195" y="398664"/>
                </a:lnTo>
                <a:lnTo>
                  <a:pt x="163952" y="408955"/>
                </a:lnTo>
                <a:lnTo>
                  <a:pt x="209685" y="412385"/>
                </a:lnTo>
                <a:lnTo>
                  <a:pt x="247942" y="410666"/>
                </a:lnTo>
                <a:lnTo>
                  <a:pt x="313415" y="396933"/>
                </a:lnTo>
                <a:lnTo>
                  <a:pt x="362857" y="370329"/>
                </a:lnTo>
                <a:lnTo>
                  <a:pt x="388261" y="335923"/>
                </a:lnTo>
                <a:lnTo>
                  <a:pt x="391318" y="316853"/>
                </a:lnTo>
                <a:lnTo>
                  <a:pt x="225128" y="316853"/>
                </a:lnTo>
                <a:lnTo>
                  <a:pt x="207561" y="315663"/>
                </a:lnTo>
                <a:lnTo>
                  <a:pt x="169037" y="297842"/>
                </a:lnTo>
                <a:lnTo>
                  <a:pt x="150836" y="258205"/>
                </a:lnTo>
                <a:lnTo>
                  <a:pt x="149071" y="239967"/>
                </a:lnTo>
                <a:lnTo>
                  <a:pt x="347034" y="239653"/>
                </a:lnTo>
                <a:lnTo>
                  <a:pt x="362886" y="238845"/>
                </a:lnTo>
                <a:lnTo>
                  <a:pt x="403127" y="219258"/>
                </a:lnTo>
                <a:lnTo>
                  <a:pt x="411757" y="184781"/>
                </a:lnTo>
                <a:lnTo>
                  <a:pt x="410906" y="168478"/>
                </a:lnTo>
                <a:lnTo>
                  <a:pt x="410018" y="162792"/>
                </a:lnTo>
                <a:lnTo>
                  <a:pt x="149071" y="162792"/>
                </a:lnTo>
                <a:lnTo>
                  <a:pt x="150738" y="146930"/>
                </a:lnTo>
                <a:lnTo>
                  <a:pt x="167529" y="110296"/>
                </a:lnTo>
                <a:lnTo>
                  <a:pt x="213807" y="91335"/>
                </a:lnTo>
                <a:lnTo>
                  <a:pt x="383784" y="91335"/>
                </a:lnTo>
                <a:lnTo>
                  <a:pt x="382108" y="88434"/>
                </a:lnTo>
                <a:lnTo>
                  <a:pt x="346024" y="47183"/>
                </a:lnTo>
                <a:lnTo>
                  <a:pt x="312980" y="24072"/>
                </a:lnTo>
                <a:lnTo>
                  <a:pt x="276240" y="8688"/>
                </a:lnTo>
                <a:lnTo>
                  <a:pt x="236288" y="968"/>
                </a:lnTo>
                <a:lnTo>
                  <a:pt x="215151" y="0"/>
                </a:lnTo>
                <a:close/>
              </a:path>
              <a:path w="412114" h="412750" extrusionOk="0">
                <a:moveTo>
                  <a:pt x="344282" y="272573"/>
                </a:moveTo>
                <a:lnTo>
                  <a:pt x="294349" y="292024"/>
                </a:lnTo>
                <a:lnTo>
                  <a:pt x="288380" y="296007"/>
                </a:lnTo>
                <a:lnTo>
                  <a:pt x="283807" y="298998"/>
                </a:lnTo>
                <a:lnTo>
                  <a:pt x="245639" y="314711"/>
                </a:lnTo>
                <a:lnTo>
                  <a:pt x="225128" y="316853"/>
                </a:lnTo>
                <a:lnTo>
                  <a:pt x="391318" y="316853"/>
                </a:lnTo>
                <a:lnTo>
                  <a:pt x="371082" y="279438"/>
                </a:lnTo>
                <a:lnTo>
                  <a:pt x="354148" y="273337"/>
                </a:lnTo>
                <a:lnTo>
                  <a:pt x="344282" y="272573"/>
                </a:lnTo>
                <a:close/>
              </a:path>
              <a:path w="412114" h="412750" extrusionOk="0">
                <a:moveTo>
                  <a:pt x="383784" y="91335"/>
                </a:moveTo>
                <a:lnTo>
                  <a:pt x="213807" y="91335"/>
                </a:lnTo>
                <a:lnTo>
                  <a:pt x="228560" y="92472"/>
                </a:lnTo>
                <a:lnTo>
                  <a:pt x="241536" y="95874"/>
                </a:lnTo>
                <a:lnTo>
                  <a:pt x="275536" y="131791"/>
                </a:lnTo>
                <a:lnTo>
                  <a:pt x="281608" y="162792"/>
                </a:lnTo>
                <a:lnTo>
                  <a:pt x="410018" y="162792"/>
                </a:lnTo>
                <a:lnTo>
                  <a:pt x="408353" y="152133"/>
                </a:lnTo>
                <a:lnTo>
                  <a:pt x="404097" y="135743"/>
                </a:lnTo>
                <a:lnTo>
                  <a:pt x="398136" y="119305"/>
                </a:lnTo>
                <a:lnTo>
                  <a:pt x="390741" y="103375"/>
                </a:lnTo>
                <a:lnTo>
                  <a:pt x="383784" y="91335"/>
                </a:lnTo>
                <a:close/>
              </a:path>
            </a:pathLst>
          </a:custGeom>
          <a:solidFill>
            <a:srgbClr val="1B75B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1759445" y="68594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406158" y="92026"/>
                </a:moveTo>
                <a:lnTo>
                  <a:pt x="216546" y="92026"/>
                </a:lnTo>
                <a:lnTo>
                  <a:pt x="227740" y="92547"/>
                </a:lnTo>
                <a:lnTo>
                  <a:pt x="237558" y="94112"/>
                </a:lnTo>
                <a:lnTo>
                  <a:pt x="265788" y="124632"/>
                </a:lnTo>
                <a:lnTo>
                  <a:pt x="260750" y="138461"/>
                </a:lnTo>
                <a:lnTo>
                  <a:pt x="245640" y="149561"/>
                </a:lnTo>
                <a:lnTo>
                  <a:pt x="220466" y="157929"/>
                </a:lnTo>
                <a:lnTo>
                  <a:pt x="185234" y="163559"/>
                </a:lnTo>
                <a:lnTo>
                  <a:pt x="176581" y="164400"/>
                </a:lnTo>
                <a:lnTo>
                  <a:pt x="162113" y="165973"/>
                </a:lnTo>
                <a:lnTo>
                  <a:pt x="116187" y="172803"/>
                </a:lnTo>
                <a:lnTo>
                  <a:pt x="55417" y="191738"/>
                </a:lnTo>
                <a:lnTo>
                  <a:pt x="19560" y="220401"/>
                </a:lnTo>
                <a:lnTo>
                  <a:pt x="2174" y="263060"/>
                </a:lnTo>
                <a:lnTo>
                  <a:pt x="0" y="289888"/>
                </a:lnTo>
                <a:lnTo>
                  <a:pt x="2162" y="317431"/>
                </a:lnTo>
                <a:lnTo>
                  <a:pt x="19459" y="362655"/>
                </a:lnTo>
                <a:lnTo>
                  <a:pt x="53694" y="394337"/>
                </a:lnTo>
                <a:lnTo>
                  <a:pt x="102676" y="410356"/>
                </a:lnTo>
                <a:lnTo>
                  <a:pt x="132536" y="412360"/>
                </a:lnTo>
                <a:lnTo>
                  <a:pt x="155854" y="411297"/>
                </a:lnTo>
                <a:lnTo>
                  <a:pt x="197791" y="402792"/>
                </a:lnTo>
                <a:lnTo>
                  <a:pt x="233505" y="385774"/>
                </a:lnTo>
                <a:lnTo>
                  <a:pt x="263536" y="360126"/>
                </a:lnTo>
                <a:lnTo>
                  <a:pt x="276469" y="344043"/>
                </a:lnTo>
                <a:lnTo>
                  <a:pt x="412249" y="344043"/>
                </a:lnTo>
                <a:lnTo>
                  <a:pt x="412142" y="341688"/>
                </a:lnTo>
                <a:lnTo>
                  <a:pt x="411267" y="325447"/>
                </a:lnTo>
                <a:lnTo>
                  <a:pt x="411106" y="320333"/>
                </a:lnTo>
                <a:lnTo>
                  <a:pt x="192433" y="320333"/>
                </a:lnTo>
                <a:lnTo>
                  <a:pt x="182547" y="319751"/>
                </a:lnTo>
                <a:lnTo>
                  <a:pt x="149443" y="292197"/>
                </a:lnTo>
                <a:lnTo>
                  <a:pt x="148732" y="283882"/>
                </a:lnTo>
                <a:lnTo>
                  <a:pt x="149407" y="276049"/>
                </a:lnTo>
                <a:lnTo>
                  <a:pt x="186577" y="247649"/>
                </a:lnTo>
                <a:lnTo>
                  <a:pt x="211067" y="242984"/>
                </a:lnTo>
                <a:lnTo>
                  <a:pt x="220813" y="241002"/>
                </a:lnTo>
                <a:lnTo>
                  <a:pt x="258067" y="229764"/>
                </a:lnTo>
                <a:lnTo>
                  <a:pt x="264406" y="226887"/>
                </a:lnTo>
                <a:lnTo>
                  <a:pt x="411066" y="226887"/>
                </a:lnTo>
                <a:lnTo>
                  <a:pt x="410994" y="138334"/>
                </a:lnTo>
                <a:lnTo>
                  <a:pt x="410399" y="120188"/>
                </a:lnTo>
                <a:lnTo>
                  <a:pt x="408399" y="102340"/>
                </a:lnTo>
                <a:lnTo>
                  <a:pt x="406158" y="92026"/>
                </a:lnTo>
                <a:close/>
              </a:path>
              <a:path w="412750" h="412750" extrusionOk="0">
                <a:moveTo>
                  <a:pt x="412249" y="344043"/>
                </a:moveTo>
                <a:lnTo>
                  <a:pt x="276469" y="344043"/>
                </a:lnTo>
                <a:lnTo>
                  <a:pt x="279676" y="358770"/>
                </a:lnTo>
                <a:lnTo>
                  <a:pt x="308776" y="397156"/>
                </a:lnTo>
                <a:lnTo>
                  <a:pt x="349107" y="405637"/>
                </a:lnTo>
                <a:lnTo>
                  <a:pt x="363672" y="404830"/>
                </a:lnTo>
                <a:lnTo>
                  <a:pt x="403339" y="385520"/>
                </a:lnTo>
                <a:lnTo>
                  <a:pt x="412435" y="355038"/>
                </a:lnTo>
                <a:lnTo>
                  <a:pt x="412435" y="350087"/>
                </a:lnTo>
                <a:lnTo>
                  <a:pt x="412249" y="344043"/>
                </a:lnTo>
                <a:close/>
              </a:path>
              <a:path w="412750" h="412750" extrusionOk="0">
                <a:moveTo>
                  <a:pt x="411066" y="226887"/>
                </a:moveTo>
                <a:lnTo>
                  <a:pt x="264406" y="226887"/>
                </a:lnTo>
                <a:lnTo>
                  <a:pt x="264607" y="228985"/>
                </a:lnTo>
                <a:lnTo>
                  <a:pt x="264909" y="234112"/>
                </a:lnTo>
                <a:lnTo>
                  <a:pt x="260825" y="279761"/>
                </a:lnTo>
                <a:lnTo>
                  <a:pt x="238191" y="310479"/>
                </a:lnTo>
                <a:lnTo>
                  <a:pt x="192433" y="320333"/>
                </a:lnTo>
                <a:lnTo>
                  <a:pt x="411106" y="320333"/>
                </a:lnTo>
                <a:lnTo>
                  <a:pt x="411066" y="226887"/>
                </a:lnTo>
                <a:close/>
              </a:path>
              <a:path w="412750" h="412750" extrusionOk="0">
                <a:moveTo>
                  <a:pt x="217237" y="0"/>
                </a:moveTo>
                <a:lnTo>
                  <a:pt x="178021" y="1757"/>
                </a:lnTo>
                <a:lnTo>
                  <a:pt x="111057" y="15823"/>
                </a:lnTo>
                <a:lnTo>
                  <a:pt x="60724" y="43126"/>
                </a:lnTo>
                <a:lnTo>
                  <a:pt x="34923" y="78608"/>
                </a:lnTo>
                <a:lnTo>
                  <a:pt x="31701" y="99100"/>
                </a:lnTo>
                <a:lnTo>
                  <a:pt x="32492" y="108333"/>
                </a:lnTo>
                <a:lnTo>
                  <a:pt x="58174" y="142688"/>
                </a:lnTo>
                <a:lnTo>
                  <a:pt x="74033" y="146169"/>
                </a:lnTo>
                <a:lnTo>
                  <a:pt x="90257" y="144405"/>
                </a:lnTo>
                <a:lnTo>
                  <a:pt x="106908" y="139106"/>
                </a:lnTo>
                <a:lnTo>
                  <a:pt x="123990" y="130261"/>
                </a:lnTo>
                <a:lnTo>
                  <a:pt x="141507" y="117860"/>
                </a:lnTo>
                <a:lnTo>
                  <a:pt x="148167" y="112469"/>
                </a:lnTo>
                <a:lnTo>
                  <a:pt x="153067" y="108687"/>
                </a:lnTo>
                <a:lnTo>
                  <a:pt x="190139" y="94019"/>
                </a:lnTo>
                <a:lnTo>
                  <a:pt x="216546" y="92026"/>
                </a:lnTo>
                <a:lnTo>
                  <a:pt x="406158" y="92026"/>
                </a:lnTo>
                <a:lnTo>
                  <a:pt x="405065" y="86997"/>
                </a:lnTo>
                <a:lnTo>
                  <a:pt x="385764" y="52187"/>
                </a:lnTo>
                <a:lnTo>
                  <a:pt x="351190" y="25243"/>
                </a:lnTo>
                <a:lnTo>
                  <a:pt x="302956" y="8493"/>
                </a:lnTo>
                <a:lnTo>
                  <a:pt x="262419" y="2131"/>
                </a:lnTo>
                <a:lnTo>
                  <a:pt x="240407" y="533"/>
                </a:lnTo>
                <a:lnTo>
                  <a:pt x="217237" y="0"/>
                </a:lnTo>
                <a:close/>
              </a:path>
            </a:pathLst>
          </a:custGeom>
          <a:solidFill>
            <a:srgbClr val="1B75B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2202083" y="563119"/>
            <a:ext cx="318135" cy="528320"/>
          </a:xfrm>
          <a:custGeom>
            <a:avLst/>
            <a:gdLst/>
            <a:ahLst/>
            <a:cxnLst/>
            <a:rect l="l" t="t" r="r" b="b"/>
            <a:pathLst>
              <a:path w="318135" h="528319" extrusionOk="0">
                <a:moveTo>
                  <a:pt x="222753" y="224776"/>
                </a:moveTo>
                <a:lnTo>
                  <a:pt x="74724" y="224776"/>
                </a:lnTo>
                <a:lnTo>
                  <a:pt x="74828" y="419317"/>
                </a:lnTo>
                <a:lnTo>
                  <a:pt x="81834" y="469264"/>
                </a:lnTo>
                <a:lnTo>
                  <a:pt x="103146" y="502966"/>
                </a:lnTo>
                <a:lnTo>
                  <a:pt x="141994" y="521567"/>
                </a:lnTo>
                <a:lnTo>
                  <a:pt x="201782" y="527757"/>
                </a:lnTo>
                <a:lnTo>
                  <a:pt x="230159" y="526738"/>
                </a:lnTo>
                <a:lnTo>
                  <a:pt x="274473" y="518592"/>
                </a:lnTo>
                <a:lnTo>
                  <a:pt x="311195" y="490415"/>
                </a:lnTo>
                <a:lnTo>
                  <a:pt x="318134" y="459793"/>
                </a:lnTo>
                <a:lnTo>
                  <a:pt x="317462" y="447994"/>
                </a:lnTo>
                <a:lnTo>
                  <a:pt x="292822" y="416052"/>
                </a:lnTo>
                <a:lnTo>
                  <a:pt x="259606" y="413428"/>
                </a:lnTo>
                <a:lnTo>
                  <a:pt x="250618" y="412910"/>
                </a:lnTo>
                <a:lnTo>
                  <a:pt x="222753" y="378761"/>
                </a:lnTo>
                <a:lnTo>
                  <a:pt x="222753" y="224776"/>
                </a:lnTo>
                <a:close/>
              </a:path>
              <a:path w="318135" h="528319" extrusionOk="0">
                <a:moveTo>
                  <a:pt x="270274" y="136657"/>
                </a:moveTo>
                <a:lnTo>
                  <a:pt x="47194" y="136657"/>
                </a:lnTo>
                <a:lnTo>
                  <a:pt x="36623" y="137362"/>
                </a:lnTo>
                <a:lnTo>
                  <a:pt x="3106" y="161596"/>
                </a:lnTo>
                <a:lnTo>
                  <a:pt x="0" y="179806"/>
                </a:lnTo>
                <a:lnTo>
                  <a:pt x="757" y="189848"/>
                </a:lnTo>
                <a:lnTo>
                  <a:pt x="26542" y="221798"/>
                </a:lnTo>
                <a:lnTo>
                  <a:pt x="45812" y="224776"/>
                </a:lnTo>
                <a:lnTo>
                  <a:pt x="271656" y="224776"/>
                </a:lnTo>
                <a:lnTo>
                  <a:pt x="311158" y="206400"/>
                </a:lnTo>
                <a:lnTo>
                  <a:pt x="318134" y="179806"/>
                </a:lnTo>
                <a:lnTo>
                  <a:pt x="317348" y="170127"/>
                </a:lnTo>
                <a:lnTo>
                  <a:pt x="290444" y="139480"/>
                </a:lnTo>
                <a:lnTo>
                  <a:pt x="270274" y="136657"/>
                </a:lnTo>
                <a:close/>
              </a:path>
              <a:path w="318135" h="528319" extrusionOk="0">
                <a:moveTo>
                  <a:pt x="148732" y="0"/>
                </a:moveTo>
                <a:lnTo>
                  <a:pt x="106012" y="11280"/>
                </a:lnTo>
                <a:lnTo>
                  <a:pt x="79806" y="43142"/>
                </a:lnTo>
                <a:lnTo>
                  <a:pt x="74724" y="72575"/>
                </a:lnTo>
                <a:lnTo>
                  <a:pt x="74724" y="136657"/>
                </a:lnTo>
                <a:lnTo>
                  <a:pt x="222753" y="136657"/>
                </a:lnTo>
                <a:lnTo>
                  <a:pt x="222753" y="70439"/>
                </a:lnTo>
                <a:lnTo>
                  <a:pt x="212300" y="27885"/>
                </a:lnTo>
                <a:lnTo>
                  <a:pt x="181012" y="4493"/>
                </a:lnTo>
                <a:lnTo>
                  <a:pt x="148732" y="0"/>
                </a:lnTo>
                <a:close/>
              </a:path>
            </a:pathLst>
          </a:custGeom>
          <a:solidFill>
            <a:srgbClr val="1B75B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2587966" y="556055"/>
            <a:ext cx="150495" cy="535305"/>
          </a:xfrm>
          <a:custGeom>
            <a:avLst/>
            <a:gdLst/>
            <a:ahLst/>
            <a:cxnLst/>
            <a:rect l="l" t="t" r="r" b="b"/>
            <a:pathLst>
              <a:path w="150494" h="535305" extrusionOk="0">
                <a:moveTo>
                  <a:pt x="75390" y="0"/>
                </a:moveTo>
                <a:lnTo>
                  <a:pt x="31347" y="12154"/>
                </a:lnTo>
                <a:lnTo>
                  <a:pt x="5077" y="46914"/>
                </a:lnTo>
                <a:lnTo>
                  <a:pt x="0" y="79637"/>
                </a:lnTo>
                <a:lnTo>
                  <a:pt x="0" y="455169"/>
                </a:lnTo>
                <a:lnTo>
                  <a:pt x="11312" y="501970"/>
                </a:lnTo>
                <a:lnTo>
                  <a:pt x="43993" y="529507"/>
                </a:lnTo>
                <a:lnTo>
                  <a:pt x="75390" y="534806"/>
                </a:lnTo>
                <a:lnTo>
                  <a:pt x="91592" y="533482"/>
                </a:lnTo>
                <a:lnTo>
                  <a:pt x="129759" y="513697"/>
                </a:lnTo>
                <a:lnTo>
                  <a:pt x="148807" y="474110"/>
                </a:lnTo>
                <a:lnTo>
                  <a:pt x="150077" y="457292"/>
                </a:lnTo>
                <a:lnTo>
                  <a:pt x="150077" y="77488"/>
                </a:lnTo>
                <a:lnTo>
                  <a:pt x="138738" y="32272"/>
                </a:lnTo>
                <a:lnTo>
                  <a:pt x="106231" y="5230"/>
                </a:lnTo>
                <a:lnTo>
                  <a:pt x="75390" y="0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2799244" y="685924"/>
            <a:ext cx="412115" cy="412750"/>
          </a:xfrm>
          <a:custGeom>
            <a:avLst/>
            <a:gdLst/>
            <a:ahLst/>
            <a:cxnLst/>
            <a:rect l="l" t="t" r="r" b="b"/>
            <a:pathLst>
              <a:path w="412114" h="412750" extrusionOk="0">
                <a:moveTo>
                  <a:pt x="215176" y="0"/>
                </a:moveTo>
                <a:lnTo>
                  <a:pt x="168042" y="3511"/>
                </a:lnTo>
                <a:lnTo>
                  <a:pt x="126115" y="14043"/>
                </a:lnTo>
                <a:lnTo>
                  <a:pt x="89390" y="31587"/>
                </a:lnTo>
                <a:lnTo>
                  <a:pt x="57862" y="56140"/>
                </a:lnTo>
                <a:lnTo>
                  <a:pt x="32552" y="86740"/>
                </a:lnTo>
                <a:lnTo>
                  <a:pt x="14470" y="122459"/>
                </a:lnTo>
                <a:lnTo>
                  <a:pt x="3618" y="163285"/>
                </a:lnTo>
                <a:lnTo>
                  <a:pt x="0" y="209208"/>
                </a:lnTo>
                <a:lnTo>
                  <a:pt x="3539" y="253520"/>
                </a:lnTo>
                <a:lnTo>
                  <a:pt x="14157" y="293017"/>
                </a:lnTo>
                <a:lnTo>
                  <a:pt x="31858" y="327679"/>
                </a:lnTo>
                <a:lnTo>
                  <a:pt x="56643" y="357488"/>
                </a:lnTo>
                <a:lnTo>
                  <a:pt x="87447" y="381509"/>
                </a:lnTo>
                <a:lnTo>
                  <a:pt x="123220" y="398669"/>
                </a:lnTo>
                <a:lnTo>
                  <a:pt x="163963" y="408965"/>
                </a:lnTo>
                <a:lnTo>
                  <a:pt x="209673" y="412397"/>
                </a:lnTo>
                <a:lnTo>
                  <a:pt x="247940" y="410678"/>
                </a:lnTo>
                <a:lnTo>
                  <a:pt x="313436" y="396940"/>
                </a:lnTo>
                <a:lnTo>
                  <a:pt x="362882" y="370364"/>
                </a:lnTo>
                <a:lnTo>
                  <a:pt x="388287" y="335945"/>
                </a:lnTo>
                <a:lnTo>
                  <a:pt x="391347" y="316828"/>
                </a:lnTo>
                <a:lnTo>
                  <a:pt x="225140" y="316828"/>
                </a:lnTo>
                <a:lnTo>
                  <a:pt x="207579" y="315648"/>
                </a:lnTo>
                <a:lnTo>
                  <a:pt x="169062" y="297879"/>
                </a:lnTo>
                <a:lnTo>
                  <a:pt x="150861" y="258206"/>
                </a:lnTo>
                <a:lnTo>
                  <a:pt x="149097" y="239980"/>
                </a:lnTo>
                <a:lnTo>
                  <a:pt x="347059" y="239653"/>
                </a:lnTo>
                <a:lnTo>
                  <a:pt x="362920" y="238850"/>
                </a:lnTo>
                <a:lnTo>
                  <a:pt x="403143" y="219274"/>
                </a:lnTo>
                <a:lnTo>
                  <a:pt x="411757" y="184781"/>
                </a:lnTo>
                <a:lnTo>
                  <a:pt x="410910" y="168478"/>
                </a:lnTo>
                <a:lnTo>
                  <a:pt x="410035" y="162855"/>
                </a:lnTo>
                <a:lnTo>
                  <a:pt x="149097" y="162843"/>
                </a:lnTo>
                <a:lnTo>
                  <a:pt x="150761" y="146951"/>
                </a:lnTo>
                <a:lnTo>
                  <a:pt x="167504" y="110296"/>
                </a:lnTo>
                <a:lnTo>
                  <a:pt x="213807" y="91348"/>
                </a:lnTo>
                <a:lnTo>
                  <a:pt x="383780" y="91348"/>
                </a:lnTo>
                <a:lnTo>
                  <a:pt x="382111" y="88462"/>
                </a:lnTo>
                <a:lnTo>
                  <a:pt x="346054" y="47191"/>
                </a:lnTo>
                <a:lnTo>
                  <a:pt x="313007" y="24104"/>
                </a:lnTo>
                <a:lnTo>
                  <a:pt x="276265" y="8698"/>
                </a:lnTo>
                <a:lnTo>
                  <a:pt x="236314" y="969"/>
                </a:lnTo>
                <a:lnTo>
                  <a:pt x="215176" y="0"/>
                </a:lnTo>
                <a:close/>
              </a:path>
              <a:path w="412114" h="412750" extrusionOk="0">
                <a:moveTo>
                  <a:pt x="344307" y="272586"/>
                </a:moveTo>
                <a:lnTo>
                  <a:pt x="294399" y="292024"/>
                </a:lnTo>
                <a:lnTo>
                  <a:pt x="283781" y="298998"/>
                </a:lnTo>
                <a:lnTo>
                  <a:pt x="280590" y="300845"/>
                </a:lnTo>
                <a:lnTo>
                  <a:pt x="238978" y="315885"/>
                </a:lnTo>
                <a:lnTo>
                  <a:pt x="225140" y="316828"/>
                </a:lnTo>
                <a:lnTo>
                  <a:pt x="391347" y="316828"/>
                </a:lnTo>
                <a:lnTo>
                  <a:pt x="371105" y="279456"/>
                </a:lnTo>
                <a:lnTo>
                  <a:pt x="354168" y="273349"/>
                </a:lnTo>
                <a:lnTo>
                  <a:pt x="344307" y="272586"/>
                </a:lnTo>
                <a:close/>
              </a:path>
              <a:path w="412114" h="412750" extrusionOk="0">
                <a:moveTo>
                  <a:pt x="383780" y="91348"/>
                </a:moveTo>
                <a:lnTo>
                  <a:pt x="213807" y="91348"/>
                </a:lnTo>
                <a:lnTo>
                  <a:pt x="228583" y="92485"/>
                </a:lnTo>
                <a:lnTo>
                  <a:pt x="241568" y="95887"/>
                </a:lnTo>
                <a:lnTo>
                  <a:pt x="275558" y="131820"/>
                </a:lnTo>
                <a:lnTo>
                  <a:pt x="281645" y="162855"/>
                </a:lnTo>
                <a:lnTo>
                  <a:pt x="410035" y="162855"/>
                </a:lnTo>
                <a:lnTo>
                  <a:pt x="408367" y="152137"/>
                </a:lnTo>
                <a:lnTo>
                  <a:pt x="404123" y="135759"/>
                </a:lnTo>
                <a:lnTo>
                  <a:pt x="398174" y="119342"/>
                </a:lnTo>
                <a:lnTo>
                  <a:pt x="390755" y="103403"/>
                </a:lnTo>
                <a:lnTo>
                  <a:pt x="383780" y="91348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3252932" y="68594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406191" y="92064"/>
                </a:moveTo>
                <a:lnTo>
                  <a:pt x="216571" y="92064"/>
                </a:lnTo>
                <a:lnTo>
                  <a:pt x="227762" y="92579"/>
                </a:lnTo>
                <a:lnTo>
                  <a:pt x="237570" y="94131"/>
                </a:lnTo>
                <a:lnTo>
                  <a:pt x="265763" y="124632"/>
                </a:lnTo>
                <a:lnTo>
                  <a:pt x="260732" y="138465"/>
                </a:lnTo>
                <a:lnTo>
                  <a:pt x="245637" y="149572"/>
                </a:lnTo>
                <a:lnTo>
                  <a:pt x="220472" y="157945"/>
                </a:lnTo>
                <a:lnTo>
                  <a:pt x="185234" y="163571"/>
                </a:lnTo>
                <a:lnTo>
                  <a:pt x="162150" y="165983"/>
                </a:lnTo>
                <a:lnTo>
                  <a:pt x="156347" y="166700"/>
                </a:lnTo>
                <a:lnTo>
                  <a:pt x="116199" y="172803"/>
                </a:lnTo>
                <a:lnTo>
                  <a:pt x="55421" y="191738"/>
                </a:lnTo>
                <a:lnTo>
                  <a:pt x="19549" y="220411"/>
                </a:lnTo>
                <a:lnTo>
                  <a:pt x="2170" y="263069"/>
                </a:lnTo>
                <a:lnTo>
                  <a:pt x="0" y="289901"/>
                </a:lnTo>
                <a:lnTo>
                  <a:pt x="2159" y="317447"/>
                </a:lnTo>
                <a:lnTo>
                  <a:pt x="19454" y="362659"/>
                </a:lnTo>
                <a:lnTo>
                  <a:pt x="53693" y="394342"/>
                </a:lnTo>
                <a:lnTo>
                  <a:pt x="102679" y="410357"/>
                </a:lnTo>
                <a:lnTo>
                  <a:pt x="132561" y="412360"/>
                </a:lnTo>
                <a:lnTo>
                  <a:pt x="155883" y="411301"/>
                </a:lnTo>
                <a:lnTo>
                  <a:pt x="197802" y="402802"/>
                </a:lnTo>
                <a:lnTo>
                  <a:pt x="233512" y="385776"/>
                </a:lnTo>
                <a:lnTo>
                  <a:pt x="263555" y="360131"/>
                </a:lnTo>
                <a:lnTo>
                  <a:pt x="276494" y="344043"/>
                </a:lnTo>
                <a:lnTo>
                  <a:pt x="412277" y="344043"/>
                </a:lnTo>
                <a:lnTo>
                  <a:pt x="412167" y="341699"/>
                </a:lnTo>
                <a:lnTo>
                  <a:pt x="411292" y="325485"/>
                </a:lnTo>
                <a:lnTo>
                  <a:pt x="411131" y="320333"/>
                </a:lnTo>
                <a:lnTo>
                  <a:pt x="192433" y="320333"/>
                </a:lnTo>
                <a:lnTo>
                  <a:pt x="182557" y="319751"/>
                </a:lnTo>
                <a:lnTo>
                  <a:pt x="149458" y="292223"/>
                </a:lnTo>
                <a:lnTo>
                  <a:pt x="148745" y="283882"/>
                </a:lnTo>
                <a:lnTo>
                  <a:pt x="149419" y="276066"/>
                </a:lnTo>
                <a:lnTo>
                  <a:pt x="186619" y="247655"/>
                </a:lnTo>
                <a:lnTo>
                  <a:pt x="211085" y="242989"/>
                </a:lnTo>
                <a:lnTo>
                  <a:pt x="220815" y="241004"/>
                </a:lnTo>
                <a:lnTo>
                  <a:pt x="258095" y="229764"/>
                </a:lnTo>
                <a:lnTo>
                  <a:pt x="264431" y="226887"/>
                </a:lnTo>
                <a:lnTo>
                  <a:pt x="411091" y="226887"/>
                </a:lnTo>
                <a:lnTo>
                  <a:pt x="411019" y="138340"/>
                </a:lnTo>
                <a:lnTo>
                  <a:pt x="410426" y="120199"/>
                </a:lnTo>
                <a:lnTo>
                  <a:pt x="408428" y="102359"/>
                </a:lnTo>
                <a:lnTo>
                  <a:pt x="406191" y="92064"/>
                </a:lnTo>
                <a:close/>
              </a:path>
              <a:path w="412750" h="412750" extrusionOk="0">
                <a:moveTo>
                  <a:pt x="412277" y="344043"/>
                </a:moveTo>
                <a:lnTo>
                  <a:pt x="276494" y="344043"/>
                </a:lnTo>
                <a:lnTo>
                  <a:pt x="279696" y="358771"/>
                </a:lnTo>
                <a:lnTo>
                  <a:pt x="308822" y="397182"/>
                </a:lnTo>
                <a:lnTo>
                  <a:pt x="349120" y="405637"/>
                </a:lnTo>
                <a:lnTo>
                  <a:pt x="363685" y="404833"/>
                </a:lnTo>
                <a:lnTo>
                  <a:pt x="403368" y="385523"/>
                </a:lnTo>
                <a:lnTo>
                  <a:pt x="412485" y="355038"/>
                </a:lnTo>
                <a:lnTo>
                  <a:pt x="412485" y="350087"/>
                </a:lnTo>
                <a:lnTo>
                  <a:pt x="412277" y="344043"/>
                </a:lnTo>
                <a:close/>
              </a:path>
              <a:path w="412750" h="412750" extrusionOk="0">
                <a:moveTo>
                  <a:pt x="411091" y="226887"/>
                </a:moveTo>
                <a:lnTo>
                  <a:pt x="264431" y="226887"/>
                </a:lnTo>
                <a:lnTo>
                  <a:pt x="264683" y="228985"/>
                </a:lnTo>
                <a:lnTo>
                  <a:pt x="264873" y="232411"/>
                </a:lnTo>
                <a:lnTo>
                  <a:pt x="260833" y="279767"/>
                </a:lnTo>
                <a:lnTo>
                  <a:pt x="238221" y="310500"/>
                </a:lnTo>
                <a:lnTo>
                  <a:pt x="192433" y="320333"/>
                </a:lnTo>
                <a:lnTo>
                  <a:pt x="411131" y="320333"/>
                </a:lnTo>
                <a:lnTo>
                  <a:pt x="411091" y="226887"/>
                </a:lnTo>
                <a:close/>
              </a:path>
              <a:path w="412750" h="412750" extrusionOk="0">
                <a:moveTo>
                  <a:pt x="217262" y="0"/>
                </a:moveTo>
                <a:lnTo>
                  <a:pt x="178030" y="1759"/>
                </a:lnTo>
                <a:lnTo>
                  <a:pt x="111076" y="15839"/>
                </a:lnTo>
                <a:lnTo>
                  <a:pt x="60739" y="43152"/>
                </a:lnTo>
                <a:lnTo>
                  <a:pt x="34895" y="78663"/>
                </a:lnTo>
                <a:lnTo>
                  <a:pt x="31663" y="99163"/>
                </a:lnTo>
                <a:lnTo>
                  <a:pt x="32462" y="108398"/>
                </a:lnTo>
                <a:lnTo>
                  <a:pt x="58199" y="142707"/>
                </a:lnTo>
                <a:lnTo>
                  <a:pt x="74020" y="146207"/>
                </a:lnTo>
                <a:lnTo>
                  <a:pt x="90260" y="144438"/>
                </a:lnTo>
                <a:lnTo>
                  <a:pt x="106912" y="139132"/>
                </a:lnTo>
                <a:lnTo>
                  <a:pt x="123993" y="130293"/>
                </a:lnTo>
                <a:lnTo>
                  <a:pt x="141520" y="117923"/>
                </a:lnTo>
                <a:lnTo>
                  <a:pt x="148192" y="112469"/>
                </a:lnTo>
                <a:lnTo>
                  <a:pt x="153080" y="108687"/>
                </a:lnTo>
                <a:lnTo>
                  <a:pt x="190180" y="94036"/>
                </a:lnTo>
                <a:lnTo>
                  <a:pt x="216571" y="92064"/>
                </a:lnTo>
                <a:lnTo>
                  <a:pt x="406191" y="92064"/>
                </a:lnTo>
                <a:lnTo>
                  <a:pt x="405095" y="87024"/>
                </a:lnTo>
                <a:lnTo>
                  <a:pt x="385796" y="52196"/>
                </a:lnTo>
                <a:lnTo>
                  <a:pt x="351200" y="25265"/>
                </a:lnTo>
                <a:lnTo>
                  <a:pt x="302993" y="8544"/>
                </a:lnTo>
                <a:lnTo>
                  <a:pt x="262441" y="2137"/>
                </a:lnTo>
                <a:lnTo>
                  <a:pt x="240427" y="534"/>
                </a:lnTo>
                <a:lnTo>
                  <a:pt x="217262" y="0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3747223" y="689498"/>
            <a:ext cx="296545" cy="401955"/>
          </a:xfrm>
          <a:custGeom>
            <a:avLst/>
            <a:gdLst/>
            <a:ahLst/>
            <a:cxnLst/>
            <a:rect l="l" t="t" r="r" b="b"/>
            <a:pathLst>
              <a:path w="296545" h="401955" extrusionOk="0">
                <a:moveTo>
                  <a:pt x="68165" y="2902"/>
                </a:moveTo>
                <a:lnTo>
                  <a:pt x="27774" y="13695"/>
                </a:lnTo>
                <a:lnTo>
                  <a:pt x="4471" y="45278"/>
                </a:lnTo>
                <a:lnTo>
                  <a:pt x="0" y="321753"/>
                </a:lnTo>
                <a:lnTo>
                  <a:pt x="1263" y="339202"/>
                </a:lnTo>
                <a:lnTo>
                  <a:pt x="20129" y="379980"/>
                </a:lnTo>
                <a:lnTo>
                  <a:pt x="58399" y="400091"/>
                </a:lnTo>
                <a:lnTo>
                  <a:pt x="74724" y="401441"/>
                </a:lnTo>
                <a:lnTo>
                  <a:pt x="90897" y="400116"/>
                </a:lnTo>
                <a:lnTo>
                  <a:pt x="129118" y="380319"/>
                </a:lnTo>
                <a:lnTo>
                  <a:pt x="148152" y="340681"/>
                </a:lnTo>
                <a:lnTo>
                  <a:pt x="149423" y="323889"/>
                </a:lnTo>
                <a:lnTo>
                  <a:pt x="149423" y="237165"/>
                </a:lnTo>
                <a:lnTo>
                  <a:pt x="150409" y="218562"/>
                </a:lnTo>
                <a:lnTo>
                  <a:pt x="165255" y="177531"/>
                </a:lnTo>
                <a:lnTo>
                  <a:pt x="203943" y="152587"/>
                </a:lnTo>
                <a:lnTo>
                  <a:pt x="241805" y="140785"/>
                </a:lnTo>
                <a:lnTo>
                  <a:pt x="257272" y="134152"/>
                </a:lnTo>
                <a:lnTo>
                  <a:pt x="269870" y="126635"/>
                </a:lnTo>
                <a:lnTo>
                  <a:pt x="279597" y="118237"/>
                </a:lnTo>
                <a:lnTo>
                  <a:pt x="286801" y="108551"/>
                </a:lnTo>
                <a:lnTo>
                  <a:pt x="287058" y="107984"/>
                </a:lnTo>
                <a:lnTo>
                  <a:pt x="137373" y="107984"/>
                </a:lnTo>
                <a:lnTo>
                  <a:pt x="137373" y="75402"/>
                </a:lnTo>
                <a:lnTo>
                  <a:pt x="127795" y="30836"/>
                </a:lnTo>
                <a:lnTo>
                  <a:pt x="84606" y="4004"/>
                </a:lnTo>
                <a:lnTo>
                  <a:pt x="68165" y="2902"/>
                </a:lnTo>
                <a:close/>
              </a:path>
              <a:path w="296545" h="401955" extrusionOk="0">
                <a:moveTo>
                  <a:pt x="237567" y="0"/>
                </a:moveTo>
                <a:lnTo>
                  <a:pt x="192826" y="14810"/>
                </a:lnTo>
                <a:lnTo>
                  <a:pt x="157176" y="59971"/>
                </a:lnTo>
                <a:lnTo>
                  <a:pt x="137373" y="107984"/>
                </a:lnTo>
                <a:lnTo>
                  <a:pt x="287058" y="107984"/>
                </a:lnTo>
                <a:lnTo>
                  <a:pt x="291953" y="97187"/>
                </a:lnTo>
                <a:lnTo>
                  <a:pt x="295049" y="84141"/>
                </a:lnTo>
                <a:lnTo>
                  <a:pt x="296083" y="69409"/>
                </a:lnTo>
                <a:lnTo>
                  <a:pt x="295116" y="53990"/>
                </a:lnTo>
                <a:lnTo>
                  <a:pt x="280602" y="18407"/>
                </a:lnTo>
                <a:lnTo>
                  <a:pt x="237567" y="0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065261" y="689549"/>
            <a:ext cx="403860" cy="401955"/>
          </a:xfrm>
          <a:custGeom>
            <a:avLst/>
            <a:gdLst/>
            <a:ahLst/>
            <a:cxnLst/>
            <a:rect l="l" t="t" r="r" b="b"/>
            <a:pathLst>
              <a:path w="403860" h="401955" extrusionOk="0">
                <a:moveTo>
                  <a:pt x="67461" y="2789"/>
                </a:moveTo>
                <a:lnTo>
                  <a:pt x="26818" y="13332"/>
                </a:lnTo>
                <a:lnTo>
                  <a:pt x="4301" y="44747"/>
                </a:lnTo>
                <a:lnTo>
                  <a:pt x="0" y="76759"/>
                </a:lnTo>
                <a:lnTo>
                  <a:pt x="0" y="321653"/>
                </a:lnTo>
                <a:lnTo>
                  <a:pt x="11142" y="368481"/>
                </a:lnTo>
                <a:lnTo>
                  <a:pt x="43241" y="396044"/>
                </a:lnTo>
                <a:lnTo>
                  <a:pt x="74033" y="401390"/>
                </a:lnTo>
                <a:lnTo>
                  <a:pt x="90129" y="400034"/>
                </a:lnTo>
                <a:lnTo>
                  <a:pt x="128251" y="380105"/>
                </a:lnTo>
                <a:lnTo>
                  <a:pt x="147439" y="340479"/>
                </a:lnTo>
                <a:lnTo>
                  <a:pt x="148783" y="195022"/>
                </a:lnTo>
                <a:lnTo>
                  <a:pt x="149581" y="178006"/>
                </a:lnTo>
                <a:lnTo>
                  <a:pt x="162478" y="138002"/>
                </a:lnTo>
                <a:lnTo>
                  <a:pt x="204471" y="118928"/>
                </a:lnTo>
                <a:lnTo>
                  <a:pt x="400504" y="118928"/>
                </a:lnTo>
                <a:lnTo>
                  <a:pt x="400071" y="114982"/>
                </a:lnTo>
                <a:lnTo>
                  <a:pt x="397836" y="102130"/>
                </a:lnTo>
                <a:lnTo>
                  <a:pt x="394897" y="90126"/>
                </a:lnTo>
                <a:lnTo>
                  <a:pt x="391275" y="78965"/>
                </a:lnTo>
                <a:lnTo>
                  <a:pt x="388900" y="73241"/>
                </a:lnTo>
                <a:lnTo>
                  <a:pt x="135991" y="73241"/>
                </a:lnTo>
                <a:lnTo>
                  <a:pt x="134590" y="57091"/>
                </a:lnTo>
                <a:lnTo>
                  <a:pt x="117759" y="20895"/>
                </a:lnTo>
                <a:lnTo>
                  <a:pt x="82883" y="3918"/>
                </a:lnTo>
                <a:lnTo>
                  <a:pt x="67461" y="2789"/>
                </a:lnTo>
                <a:close/>
              </a:path>
              <a:path w="403860" h="401955" extrusionOk="0">
                <a:moveTo>
                  <a:pt x="400504" y="118928"/>
                </a:moveTo>
                <a:lnTo>
                  <a:pt x="204471" y="118928"/>
                </a:lnTo>
                <a:lnTo>
                  <a:pt x="217400" y="119951"/>
                </a:lnTo>
                <a:lnTo>
                  <a:pt x="228266" y="123026"/>
                </a:lnTo>
                <a:lnTo>
                  <a:pt x="252270" y="158654"/>
                </a:lnTo>
                <a:lnTo>
                  <a:pt x="255108" y="316061"/>
                </a:lnTo>
                <a:lnTo>
                  <a:pt x="256325" y="335538"/>
                </a:lnTo>
                <a:lnTo>
                  <a:pt x="274546" y="379389"/>
                </a:lnTo>
                <a:lnTo>
                  <a:pt x="313336" y="400015"/>
                </a:lnTo>
                <a:lnTo>
                  <a:pt x="330511" y="401390"/>
                </a:lnTo>
                <a:lnTo>
                  <a:pt x="347474" y="400034"/>
                </a:lnTo>
                <a:lnTo>
                  <a:pt x="385269" y="379741"/>
                </a:lnTo>
                <a:lnTo>
                  <a:pt x="402688" y="335812"/>
                </a:lnTo>
                <a:lnTo>
                  <a:pt x="403853" y="316061"/>
                </a:lnTo>
                <a:lnTo>
                  <a:pt x="403853" y="195022"/>
                </a:lnTo>
                <a:lnTo>
                  <a:pt x="403612" y="169970"/>
                </a:lnTo>
                <a:lnTo>
                  <a:pt x="402895" y="148274"/>
                </a:lnTo>
                <a:lnTo>
                  <a:pt x="401712" y="129941"/>
                </a:lnTo>
                <a:lnTo>
                  <a:pt x="400504" y="118928"/>
                </a:lnTo>
                <a:close/>
              </a:path>
              <a:path w="403860" h="401955" extrusionOk="0">
                <a:moveTo>
                  <a:pt x="267836" y="0"/>
                </a:moveTo>
                <a:lnTo>
                  <a:pt x="226238" y="4454"/>
                </a:lnTo>
                <a:lnTo>
                  <a:pt x="175400" y="27981"/>
                </a:lnTo>
                <a:lnTo>
                  <a:pt x="147953" y="55707"/>
                </a:lnTo>
                <a:lnTo>
                  <a:pt x="135991" y="73241"/>
                </a:lnTo>
                <a:lnTo>
                  <a:pt x="388900" y="73241"/>
                </a:lnTo>
                <a:lnTo>
                  <a:pt x="367606" y="39463"/>
                </a:lnTo>
                <a:lnTo>
                  <a:pt x="324324" y="10018"/>
                </a:lnTo>
                <a:lnTo>
                  <a:pt x="267836" y="0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4546846" y="527074"/>
            <a:ext cx="150495" cy="563880"/>
          </a:xfrm>
          <a:custGeom>
            <a:avLst/>
            <a:gdLst/>
            <a:ahLst/>
            <a:cxnLst/>
            <a:rect l="l" t="t" r="r" b="b"/>
            <a:pathLst>
              <a:path w="150495" h="563880" extrusionOk="0">
                <a:moveTo>
                  <a:pt x="75327" y="0"/>
                </a:moveTo>
                <a:lnTo>
                  <a:pt x="38320" y="11720"/>
                </a:lnTo>
                <a:lnTo>
                  <a:pt x="12893" y="43701"/>
                </a:lnTo>
                <a:lnTo>
                  <a:pt x="7903" y="70452"/>
                </a:lnTo>
                <a:lnTo>
                  <a:pt x="9151" y="84094"/>
                </a:lnTo>
                <a:lnTo>
                  <a:pt x="27844" y="119280"/>
                </a:lnTo>
                <a:lnTo>
                  <a:pt x="62068" y="138495"/>
                </a:lnTo>
                <a:lnTo>
                  <a:pt x="75327" y="139773"/>
                </a:lnTo>
                <a:lnTo>
                  <a:pt x="88822" y="138495"/>
                </a:lnTo>
                <a:lnTo>
                  <a:pt x="123238" y="119456"/>
                </a:lnTo>
                <a:lnTo>
                  <a:pt x="141932" y="84265"/>
                </a:lnTo>
                <a:lnTo>
                  <a:pt x="143178" y="70452"/>
                </a:lnTo>
                <a:lnTo>
                  <a:pt x="141932" y="56434"/>
                </a:lnTo>
                <a:lnTo>
                  <a:pt x="123238" y="20694"/>
                </a:lnTo>
                <a:lnTo>
                  <a:pt x="88801" y="1291"/>
                </a:lnTo>
                <a:lnTo>
                  <a:pt x="75327" y="0"/>
                </a:lnTo>
                <a:close/>
              </a:path>
              <a:path w="150495" h="563880" extrusionOk="0">
                <a:moveTo>
                  <a:pt x="75327" y="165971"/>
                </a:moveTo>
                <a:lnTo>
                  <a:pt x="31339" y="178126"/>
                </a:lnTo>
                <a:lnTo>
                  <a:pt x="5062" y="212863"/>
                </a:lnTo>
                <a:lnTo>
                  <a:pt x="0" y="245621"/>
                </a:lnTo>
                <a:lnTo>
                  <a:pt x="0" y="484182"/>
                </a:lnTo>
                <a:lnTo>
                  <a:pt x="11402" y="530738"/>
                </a:lnTo>
                <a:lnTo>
                  <a:pt x="44196" y="558477"/>
                </a:lnTo>
                <a:lnTo>
                  <a:pt x="75327" y="563857"/>
                </a:lnTo>
                <a:lnTo>
                  <a:pt x="91536" y="562532"/>
                </a:lnTo>
                <a:lnTo>
                  <a:pt x="129746" y="542760"/>
                </a:lnTo>
                <a:lnTo>
                  <a:pt x="148831" y="503113"/>
                </a:lnTo>
                <a:lnTo>
                  <a:pt x="150102" y="486330"/>
                </a:lnTo>
                <a:lnTo>
                  <a:pt x="150102" y="243510"/>
                </a:lnTo>
                <a:lnTo>
                  <a:pt x="138753" y="198499"/>
                </a:lnTo>
                <a:lnTo>
                  <a:pt x="106236" y="171255"/>
                </a:lnTo>
                <a:lnTo>
                  <a:pt x="75327" y="165971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778128" y="689549"/>
            <a:ext cx="403860" cy="401955"/>
          </a:xfrm>
          <a:custGeom>
            <a:avLst/>
            <a:gdLst/>
            <a:ahLst/>
            <a:cxnLst/>
            <a:rect l="l" t="t" r="r" b="b"/>
            <a:pathLst>
              <a:path w="403860" h="401955" extrusionOk="0">
                <a:moveTo>
                  <a:pt x="67424" y="2852"/>
                </a:moveTo>
                <a:lnTo>
                  <a:pt x="26789" y="13342"/>
                </a:lnTo>
                <a:lnTo>
                  <a:pt x="4286" y="44761"/>
                </a:lnTo>
                <a:lnTo>
                  <a:pt x="0" y="76759"/>
                </a:lnTo>
                <a:lnTo>
                  <a:pt x="0" y="321703"/>
                </a:lnTo>
                <a:lnTo>
                  <a:pt x="11121" y="368481"/>
                </a:lnTo>
                <a:lnTo>
                  <a:pt x="43215" y="396044"/>
                </a:lnTo>
                <a:lnTo>
                  <a:pt x="73995" y="401390"/>
                </a:lnTo>
                <a:lnTo>
                  <a:pt x="90102" y="400034"/>
                </a:lnTo>
                <a:lnTo>
                  <a:pt x="128188" y="380105"/>
                </a:lnTo>
                <a:lnTo>
                  <a:pt x="147404" y="340479"/>
                </a:lnTo>
                <a:lnTo>
                  <a:pt x="148748" y="195022"/>
                </a:lnTo>
                <a:lnTo>
                  <a:pt x="149542" y="178032"/>
                </a:lnTo>
                <a:lnTo>
                  <a:pt x="162478" y="138014"/>
                </a:lnTo>
                <a:lnTo>
                  <a:pt x="204471" y="118928"/>
                </a:lnTo>
                <a:lnTo>
                  <a:pt x="400458" y="118928"/>
                </a:lnTo>
                <a:lnTo>
                  <a:pt x="400021" y="114982"/>
                </a:lnTo>
                <a:lnTo>
                  <a:pt x="397797" y="102130"/>
                </a:lnTo>
                <a:lnTo>
                  <a:pt x="394866" y="90126"/>
                </a:lnTo>
                <a:lnTo>
                  <a:pt x="391243" y="78965"/>
                </a:lnTo>
                <a:lnTo>
                  <a:pt x="388857" y="73241"/>
                </a:lnTo>
                <a:lnTo>
                  <a:pt x="135979" y="73241"/>
                </a:lnTo>
                <a:lnTo>
                  <a:pt x="134566" y="57091"/>
                </a:lnTo>
                <a:lnTo>
                  <a:pt x="117709" y="20895"/>
                </a:lnTo>
                <a:lnTo>
                  <a:pt x="82838" y="3971"/>
                </a:lnTo>
                <a:lnTo>
                  <a:pt x="67424" y="2852"/>
                </a:lnTo>
                <a:close/>
              </a:path>
              <a:path w="403860" h="401955" extrusionOk="0">
                <a:moveTo>
                  <a:pt x="400458" y="118928"/>
                </a:moveTo>
                <a:lnTo>
                  <a:pt x="204471" y="118928"/>
                </a:lnTo>
                <a:lnTo>
                  <a:pt x="217385" y="119957"/>
                </a:lnTo>
                <a:lnTo>
                  <a:pt x="228233" y="123040"/>
                </a:lnTo>
                <a:lnTo>
                  <a:pt x="252237" y="158663"/>
                </a:lnTo>
                <a:lnTo>
                  <a:pt x="255070" y="316061"/>
                </a:lnTo>
                <a:lnTo>
                  <a:pt x="256286" y="335544"/>
                </a:lnTo>
                <a:lnTo>
                  <a:pt x="274508" y="379389"/>
                </a:lnTo>
                <a:lnTo>
                  <a:pt x="313311" y="400015"/>
                </a:lnTo>
                <a:lnTo>
                  <a:pt x="330498" y="401390"/>
                </a:lnTo>
                <a:lnTo>
                  <a:pt x="347461" y="400034"/>
                </a:lnTo>
                <a:lnTo>
                  <a:pt x="385244" y="379741"/>
                </a:lnTo>
                <a:lnTo>
                  <a:pt x="402652" y="335834"/>
                </a:lnTo>
                <a:lnTo>
                  <a:pt x="403815" y="316061"/>
                </a:lnTo>
                <a:lnTo>
                  <a:pt x="403815" y="195022"/>
                </a:lnTo>
                <a:lnTo>
                  <a:pt x="403578" y="169972"/>
                </a:lnTo>
                <a:lnTo>
                  <a:pt x="402865" y="148278"/>
                </a:lnTo>
                <a:lnTo>
                  <a:pt x="401679" y="129946"/>
                </a:lnTo>
                <a:lnTo>
                  <a:pt x="400458" y="118928"/>
                </a:lnTo>
                <a:close/>
              </a:path>
              <a:path w="403860" h="401955" extrusionOk="0">
                <a:moveTo>
                  <a:pt x="267799" y="0"/>
                </a:moveTo>
                <a:lnTo>
                  <a:pt x="226202" y="4460"/>
                </a:lnTo>
                <a:lnTo>
                  <a:pt x="175377" y="28023"/>
                </a:lnTo>
                <a:lnTo>
                  <a:pt x="147919" y="55715"/>
                </a:lnTo>
                <a:lnTo>
                  <a:pt x="135979" y="73241"/>
                </a:lnTo>
                <a:lnTo>
                  <a:pt x="388857" y="73241"/>
                </a:lnTo>
                <a:lnTo>
                  <a:pt x="367568" y="39488"/>
                </a:lnTo>
                <a:lnTo>
                  <a:pt x="324285" y="10039"/>
                </a:lnTo>
                <a:lnTo>
                  <a:pt x="267799" y="0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"/>
          <p:cNvSpPr/>
          <p:nvPr/>
        </p:nvSpPr>
        <p:spPr>
          <a:xfrm>
            <a:off x="5238642" y="689555"/>
            <a:ext cx="414655" cy="551180"/>
          </a:xfrm>
          <a:custGeom>
            <a:avLst/>
            <a:gdLst/>
            <a:ahLst/>
            <a:cxnLst/>
            <a:rect l="l" t="t" r="r" b="b"/>
            <a:pathLst>
              <a:path w="414654" h="551180" extrusionOk="0">
                <a:moveTo>
                  <a:pt x="72324" y="404544"/>
                </a:moveTo>
                <a:lnTo>
                  <a:pt x="64044" y="404544"/>
                </a:lnTo>
                <a:lnTo>
                  <a:pt x="52736" y="405479"/>
                </a:lnTo>
                <a:lnTo>
                  <a:pt x="19245" y="427640"/>
                </a:lnTo>
                <a:lnTo>
                  <a:pt x="11044" y="458687"/>
                </a:lnTo>
                <a:lnTo>
                  <a:pt x="14133" y="478664"/>
                </a:lnTo>
                <a:lnTo>
                  <a:pt x="38842" y="512201"/>
                </a:lnTo>
                <a:lnTo>
                  <a:pt x="87344" y="536659"/>
                </a:lnTo>
                <a:lnTo>
                  <a:pt x="154377" y="549140"/>
                </a:lnTo>
                <a:lnTo>
                  <a:pt x="194532" y="550701"/>
                </a:lnTo>
                <a:lnTo>
                  <a:pt x="246560" y="547802"/>
                </a:lnTo>
                <a:lnTo>
                  <a:pt x="291511" y="539107"/>
                </a:lnTo>
                <a:lnTo>
                  <a:pt x="329367" y="524621"/>
                </a:lnTo>
                <a:lnTo>
                  <a:pt x="383901" y="478125"/>
                </a:lnTo>
                <a:lnTo>
                  <a:pt x="396020" y="455119"/>
                </a:lnTo>
                <a:lnTo>
                  <a:pt x="197962" y="455119"/>
                </a:lnTo>
                <a:lnTo>
                  <a:pt x="188148" y="454742"/>
                </a:lnTo>
                <a:lnTo>
                  <a:pt x="141724" y="440546"/>
                </a:lnTo>
                <a:lnTo>
                  <a:pt x="110620" y="420833"/>
                </a:lnTo>
                <a:lnTo>
                  <a:pt x="102337" y="415869"/>
                </a:lnTo>
                <a:lnTo>
                  <a:pt x="94971" y="411964"/>
                </a:lnTo>
                <a:lnTo>
                  <a:pt x="88520" y="409118"/>
                </a:lnTo>
                <a:lnTo>
                  <a:pt x="80454" y="406027"/>
                </a:lnTo>
                <a:lnTo>
                  <a:pt x="72324" y="404544"/>
                </a:lnTo>
                <a:close/>
              </a:path>
              <a:path w="414654" h="551180" extrusionOk="0">
                <a:moveTo>
                  <a:pt x="414508" y="340462"/>
                </a:moveTo>
                <a:lnTo>
                  <a:pt x="271267" y="340462"/>
                </a:lnTo>
                <a:lnTo>
                  <a:pt x="271267" y="382581"/>
                </a:lnTo>
                <a:lnTo>
                  <a:pt x="270132" y="399511"/>
                </a:lnTo>
                <a:lnTo>
                  <a:pt x="253035" y="436912"/>
                </a:lnTo>
                <a:lnTo>
                  <a:pt x="215208" y="453991"/>
                </a:lnTo>
                <a:lnTo>
                  <a:pt x="197962" y="455119"/>
                </a:lnTo>
                <a:lnTo>
                  <a:pt x="396020" y="455119"/>
                </a:lnTo>
                <a:lnTo>
                  <a:pt x="400900" y="445853"/>
                </a:lnTo>
                <a:lnTo>
                  <a:pt x="411105" y="407524"/>
                </a:lnTo>
                <a:lnTo>
                  <a:pt x="414468" y="363659"/>
                </a:lnTo>
                <a:lnTo>
                  <a:pt x="414508" y="340462"/>
                </a:lnTo>
                <a:close/>
              </a:path>
              <a:path w="414654" h="551180" extrusionOk="0">
                <a:moveTo>
                  <a:pt x="159714" y="0"/>
                </a:moveTo>
                <a:lnTo>
                  <a:pt x="94367" y="13026"/>
                </a:lnTo>
                <a:lnTo>
                  <a:pt x="43575" y="52145"/>
                </a:lnTo>
                <a:lnTo>
                  <a:pt x="10893" y="113278"/>
                </a:lnTo>
                <a:lnTo>
                  <a:pt x="2723" y="150499"/>
                </a:lnTo>
                <a:lnTo>
                  <a:pt x="0" y="192157"/>
                </a:lnTo>
                <a:lnTo>
                  <a:pt x="2851" y="231843"/>
                </a:lnTo>
                <a:lnTo>
                  <a:pt x="25666" y="298744"/>
                </a:lnTo>
                <a:lnTo>
                  <a:pt x="70326" y="347953"/>
                </a:lnTo>
                <a:lnTo>
                  <a:pt x="131005" y="373082"/>
                </a:lnTo>
                <a:lnTo>
                  <a:pt x="166989" y="376223"/>
                </a:lnTo>
                <a:lnTo>
                  <a:pt x="183218" y="375662"/>
                </a:lnTo>
                <a:lnTo>
                  <a:pt x="226409" y="367352"/>
                </a:lnTo>
                <a:lnTo>
                  <a:pt x="261376" y="348910"/>
                </a:lnTo>
                <a:lnTo>
                  <a:pt x="271267" y="340462"/>
                </a:lnTo>
                <a:lnTo>
                  <a:pt x="414508" y="340462"/>
                </a:lnTo>
                <a:lnTo>
                  <a:pt x="414508" y="270362"/>
                </a:lnTo>
                <a:lnTo>
                  <a:pt x="207939" y="270362"/>
                </a:lnTo>
                <a:lnTo>
                  <a:pt x="193751" y="269113"/>
                </a:lnTo>
                <a:lnTo>
                  <a:pt x="155884" y="239144"/>
                </a:lnTo>
                <a:lnTo>
                  <a:pt x="147403" y="192157"/>
                </a:lnTo>
                <a:lnTo>
                  <a:pt x="147351" y="189657"/>
                </a:lnTo>
                <a:lnTo>
                  <a:pt x="148292" y="172245"/>
                </a:lnTo>
                <a:lnTo>
                  <a:pt x="162880" y="131669"/>
                </a:lnTo>
                <a:lnTo>
                  <a:pt x="207939" y="111477"/>
                </a:lnTo>
                <a:lnTo>
                  <a:pt x="414508" y="111477"/>
                </a:lnTo>
                <a:lnTo>
                  <a:pt x="414508" y="83168"/>
                </a:lnTo>
                <a:lnTo>
                  <a:pt x="413520" y="63517"/>
                </a:lnTo>
                <a:lnTo>
                  <a:pt x="412552" y="58025"/>
                </a:lnTo>
                <a:lnTo>
                  <a:pt x="283342" y="58025"/>
                </a:lnTo>
                <a:lnTo>
                  <a:pt x="272241" y="44261"/>
                </a:lnTo>
                <a:lnTo>
                  <a:pt x="231712" y="14299"/>
                </a:lnTo>
                <a:lnTo>
                  <a:pt x="179735" y="887"/>
                </a:lnTo>
                <a:lnTo>
                  <a:pt x="159714" y="0"/>
                </a:lnTo>
                <a:close/>
              </a:path>
              <a:path w="414654" h="551180" extrusionOk="0">
                <a:moveTo>
                  <a:pt x="414508" y="111477"/>
                </a:moveTo>
                <a:lnTo>
                  <a:pt x="207939" y="111477"/>
                </a:lnTo>
                <a:lnTo>
                  <a:pt x="221951" y="112759"/>
                </a:lnTo>
                <a:lnTo>
                  <a:pt x="234305" y="116605"/>
                </a:lnTo>
                <a:lnTo>
                  <a:pt x="266473" y="156675"/>
                </a:lnTo>
                <a:lnTo>
                  <a:pt x="270588" y="189657"/>
                </a:lnTo>
                <a:lnTo>
                  <a:pt x="269633" y="208881"/>
                </a:lnTo>
                <a:lnTo>
                  <a:pt x="255259" y="250522"/>
                </a:lnTo>
                <a:lnTo>
                  <a:pt x="207939" y="270362"/>
                </a:lnTo>
                <a:lnTo>
                  <a:pt x="414508" y="270362"/>
                </a:lnTo>
                <a:lnTo>
                  <a:pt x="414508" y="111477"/>
                </a:lnTo>
                <a:close/>
              </a:path>
              <a:path w="414654" h="551180" extrusionOk="0">
                <a:moveTo>
                  <a:pt x="348077" y="2085"/>
                </a:moveTo>
                <a:lnTo>
                  <a:pt x="306775" y="15693"/>
                </a:lnTo>
                <a:lnTo>
                  <a:pt x="283342" y="58025"/>
                </a:lnTo>
                <a:lnTo>
                  <a:pt x="412552" y="58025"/>
                </a:lnTo>
                <a:lnTo>
                  <a:pt x="398664" y="21523"/>
                </a:lnTo>
                <a:lnTo>
                  <a:pt x="364265" y="3303"/>
                </a:lnTo>
                <a:lnTo>
                  <a:pt x="348077" y="2085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1350061" y="1218690"/>
            <a:ext cx="208203" cy="2388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"/>
          <p:cNvSpPr/>
          <p:nvPr/>
        </p:nvSpPr>
        <p:spPr>
          <a:xfrm>
            <a:off x="1622346" y="1287528"/>
            <a:ext cx="144259" cy="17471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1833375" y="1287525"/>
            <a:ext cx="175433" cy="17472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2080605" y="1287529"/>
            <a:ext cx="147212" cy="1700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2287945" y="1287521"/>
            <a:ext cx="180107" cy="17287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2538528" y="1202345"/>
            <a:ext cx="92710" cy="259079"/>
          </a:xfrm>
          <a:custGeom>
            <a:avLst/>
            <a:gdLst/>
            <a:ahLst/>
            <a:cxnLst/>
            <a:rect l="l" t="t" r="r" b="b"/>
            <a:pathLst>
              <a:path w="92710" h="259080" extrusionOk="0">
                <a:moveTo>
                  <a:pt x="77099" y="0"/>
                </a:moveTo>
                <a:lnTo>
                  <a:pt x="64986" y="0"/>
                </a:lnTo>
                <a:lnTo>
                  <a:pt x="60035" y="2299"/>
                </a:lnTo>
                <a:lnTo>
                  <a:pt x="51730" y="11522"/>
                </a:lnTo>
                <a:lnTo>
                  <a:pt x="49657" y="16900"/>
                </a:lnTo>
                <a:lnTo>
                  <a:pt x="49657" y="28912"/>
                </a:lnTo>
                <a:lnTo>
                  <a:pt x="51730" y="34089"/>
                </a:lnTo>
                <a:lnTo>
                  <a:pt x="60035" y="43186"/>
                </a:lnTo>
                <a:lnTo>
                  <a:pt x="64986" y="45460"/>
                </a:lnTo>
                <a:lnTo>
                  <a:pt x="76873" y="45460"/>
                </a:lnTo>
                <a:lnTo>
                  <a:pt x="82024" y="43073"/>
                </a:lnTo>
                <a:lnTo>
                  <a:pt x="90330" y="33536"/>
                </a:lnTo>
                <a:lnTo>
                  <a:pt x="92416" y="27957"/>
                </a:lnTo>
                <a:lnTo>
                  <a:pt x="92416" y="15819"/>
                </a:lnTo>
                <a:lnTo>
                  <a:pt x="90393" y="10818"/>
                </a:lnTo>
                <a:lnTo>
                  <a:pt x="82326" y="2186"/>
                </a:lnTo>
                <a:lnTo>
                  <a:pt x="77099" y="0"/>
                </a:lnTo>
                <a:close/>
              </a:path>
              <a:path w="92710" h="259080" extrusionOk="0">
                <a:moveTo>
                  <a:pt x="68818" y="104377"/>
                </a:moveTo>
                <a:lnTo>
                  <a:pt x="25557" y="104377"/>
                </a:lnTo>
                <a:lnTo>
                  <a:pt x="29766" y="105420"/>
                </a:lnTo>
                <a:lnTo>
                  <a:pt x="31903" y="107582"/>
                </a:lnTo>
                <a:lnTo>
                  <a:pt x="33913" y="109567"/>
                </a:lnTo>
                <a:lnTo>
                  <a:pt x="34956" y="113764"/>
                </a:lnTo>
                <a:lnTo>
                  <a:pt x="34956" y="123187"/>
                </a:lnTo>
                <a:lnTo>
                  <a:pt x="13306" y="215754"/>
                </a:lnTo>
                <a:lnTo>
                  <a:pt x="12226" y="220315"/>
                </a:lnTo>
                <a:lnTo>
                  <a:pt x="11559" y="223557"/>
                </a:lnTo>
                <a:lnTo>
                  <a:pt x="10655" y="229174"/>
                </a:lnTo>
                <a:lnTo>
                  <a:pt x="10454" y="231888"/>
                </a:lnTo>
                <a:lnTo>
                  <a:pt x="10454" y="241312"/>
                </a:lnTo>
                <a:lnTo>
                  <a:pt x="12690" y="247066"/>
                </a:lnTo>
                <a:lnTo>
                  <a:pt x="21649" y="256390"/>
                </a:lnTo>
                <a:lnTo>
                  <a:pt x="28384" y="258739"/>
                </a:lnTo>
                <a:lnTo>
                  <a:pt x="41753" y="258739"/>
                </a:lnTo>
                <a:lnTo>
                  <a:pt x="79791" y="239703"/>
                </a:lnTo>
                <a:lnTo>
                  <a:pt x="55801" y="239703"/>
                </a:lnTo>
                <a:lnTo>
                  <a:pt x="51202" y="238510"/>
                </a:lnTo>
                <a:lnTo>
                  <a:pt x="45498" y="233810"/>
                </a:lnTo>
                <a:lnTo>
                  <a:pt x="44053" y="229425"/>
                </a:lnTo>
                <a:lnTo>
                  <a:pt x="44089" y="220014"/>
                </a:lnTo>
                <a:lnTo>
                  <a:pt x="66129" y="128151"/>
                </a:lnTo>
                <a:lnTo>
                  <a:pt x="67022" y="124670"/>
                </a:lnTo>
                <a:lnTo>
                  <a:pt x="67687" y="121177"/>
                </a:lnTo>
                <a:lnTo>
                  <a:pt x="68580" y="114216"/>
                </a:lnTo>
                <a:lnTo>
                  <a:pt x="68818" y="111464"/>
                </a:lnTo>
                <a:lnTo>
                  <a:pt x="68818" y="104377"/>
                </a:lnTo>
                <a:close/>
              </a:path>
              <a:path w="92710" h="259080" extrusionOk="0">
                <a:moveTo>
                  <a:pt x="80466" y="236838"/>
                </a:moveTo>
                <a:lnTo>
                  <a:pt x="78355" y="237643"/>
                </a:lnTo>
                <a:lnTo>
                  <a:pt x="75302" y="238283"/>
                </a:lnTo>
                <a:lnTo>
                  <a:pt x="67348" y="239414"/>
                </a:lnTo>
                <a:lnTo>
                  <a:pt x="64307" y="239703"/>
                </a:lnTo>
                <a:lnTo>
                  <a:pt x="79791" y="239703"/>
                </a:lnTo>
                <a:lnTo>
                  <a:pt x="80466" y="236838"/>
                </a:lnTo>
                <a:close/>
              </a:path>
              <a:path w="92710" h="259080" extrusionOk="0">
                <a:moveTo>
                  <a:pt x="51768" y="85178"/>
                </a:moveTo>
                <a:lnTo>
                  <a:pt x="38537" y="85178"/>
                </a:lnTo>
                <a:lnTo>
                  <a:pt x="33033" y="86146"/>
                </a:lnTo>
                <a:lnTo>
                  <a:pt x="19111" y="89953"/>
                </a:lnTo>
                <a:lnTo>
                  <a:pt x="11270" y="92880"/>
                </a:lnTo>
                <a:lnTo>
                  <a:pt x="2525" y="96801"/>
                </a:lnTo>
                <a:lnTo>
                  <a:pt x="0" y="107582"/>
                </a:lnTo>
                <a:lnTo>
                  <a:pt x="2110" y="107004"/>
                </a:lnTo>
                <a:lnTo>
                  <a:pt x="5252" y="106338"/>
                </a:lnTo>
                <a:lnTo>
                  <a:pt x="13406" y="104767"/>
                </a:lnTo>
                <a:lnTo>
                  <a:pt x="16686" y="104377"/>
                </a:lnTo>
                <a:lnTo>
                  <a:pt x="68818" y="104377"/>
                </a:lnTo>
                <a:lnTo>
                  <a:pt x="68818" y="102028"/>
                </a:lnTo>
                <a:lnTo>
                  <a:pt x="66745" y="96135"/>
                </a:lnTo>
                <a:lnTo>
                  <a:pt x="58440" y="87377"/>
                </a:lnTo>
                <a:lnTo>
                  <a:pt x="51768" y="85178"/>
                </a:lnTo>
                <a:close/>
              </a:path>
            </a:pathLst>
          </a:custGeom>
          <a:solidFill>
            <a:srgbClr val="60616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2690326" y="1287521"/>
            <a:ext cx="180095" cy="17287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930479" y="1287514"/>
            <a:ext cx="179567" cy="24475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3244983" y="1196975"/>
            <a:ext cx="231140" cy="335915"/>
          </a:xfrm>
          <a:custGeom>
            <a:avLst/>
            <a:gdLst/>
            <a:ahLst/>
            <a:cxnLst/>
            <a:rect l="l" t="t" r="r" b="b"/>
            <a:pathLst>
              <a:path w="231139" h="335915" extrusionOk="0">
                <a:moveTo>
                  <a:pt x="20468" y="297088"/>
                </a:moveTo>
                <a:lnTo>
                  <a:pt x="11497" y="297088"/>
                </a:lnTo>
                <a:lnTo>
                  <a:pt x="7287" y="298935"/>
                </a:lnTo>
                <a:lnTo>
                  <a:pt x="1457" y="306323"/>
                </a:lnTo>
                <a:lnTo>
                  <a:pt x="0" y="310595"/>
                </a:lnTo>
                <a:lnTo>
                  <a:pt x="0" y="321150"/>
                </a:lnTo>
                <a:lnTo>
                  <a:pt x="2324" y="325887"/>
                </a:lnTo>
                <a:lnTo>
                  <a:pt x="11622" y="333426"/>
                </a:lnTo>
                <a:lnTo>
                  <a:pt x="18885" y="335311"/>
                </a:lnTo>
                <a:lnTo>
                  <a:pt x="28736" y="335311"/>
                </a:lnTo>
                <a:lnTo>
                  <a:pt x="42100" y="333825"/>
                </a:lnTo>
                <a:lnTo>
                  <a:pt x="55264" y="329369"/>
                </a:lnTo>
                <a:lnTo>
                  <a:pt x="68234" y="321947"/>
                </a:lnTo>
                <a:lnTo>
                  <a:pt x="68783" y="321502"/>
                </a:lnTo>
                <a:lnTo>
                  <a:pt x="43600" y="321502"/>
                </a:lnTo>
                <a:lnTo>
                  <a:pt x="38449" y="313083"/>
                </a:lnTo>
                <a:lnTo>
                  <a:pt x="23534" y="297879"/>
                </a:lnTo>
                <a:lnTo>
                  <a:pt x="20468" y="297088"/>
                </a:lnTo>
                <a:close/>
              </a:path>
              <a:path w="231139" h="335915" extrusionOk="0">
                <a:moveTo>
                  <a:pt x="143970" y="111426"/>
                </a:moveTo>
                <a:lnTo>
                  <a:pt x="112633" y="111426"/>
                </a:lnTo>
                <a:lnTo>
                  <a:pt x="81622" y="256855"/>
                </a:lnTo>
                <a:lnTo>
                  <a:pt x="78117" y="271287"/>
                </a:lnTo>
                <a:lnTo>
                  <a:pt x="60913" y="311273"/>
                </a:lnTo>
                <a:lnTo>
                  <a:pt x="43600" y="321502"/>
                </a:lnTo>
                <a:lnTo>
                  <a:pt x="68783" y="321502"/>
                </a:lnTo>
                <a:lnTo>
                  <a:pt x="102040" y="284418"/>
                </a:lnTo>
                <a:lnTo>
                  <a:pt x="114316" y="250459"/>
                </a:lnTo>
                <a:lnTo>
                  <a:pt x="143970" y="111426"/>
                </a:lnTo>
                <a:close/>
              </a:path>
              <a:path w="231139" h="335915" extrusionOk="0">
                <a:moveTo>
                  <a:pt x="189543" y="96110"/>
                </a:moveTo>
                <a:lnTo>
                  <a:pt x="83306" y="96110"/>
                </a:lnTo>
                <a:lnTo>
                  <a:pt x="79763" y="111426"/>
                </a:lnTo>
                <a:lnTo>
                  <a:pt x="185975" y="111426"/>
                </a:lnTo>
                <a:lnTo>
                  <a:pt x="189543" y="96110"/>
                </a:lnTo>
                <a:close/>
              </a:path>
              <a:path w="231139" h="335915" extrusionOk="0">
                <a:moveTo>
                  <a:pt x="212186" y="0"/>
                </a:moveTo>
                <a:lnTo>
                  <a:pt x="202335" y="0"/>
                </a:lnTo>
                <a:lnTo>
                  <a:pt x="195857" y="381"/>
                </a:lnTo>
                <a:lnTo>
                  <a:pt x="156464" y="17922"/>
                </a:lnTo>
                <a:lnTo>
                  <a:pt x="130953" y="49569"/>
                </a:lnTo>
                <a:lnTo>
                  <a:pt x="115736" y="96110"/>
                </a:lnTo>
                <a:lnTo>
                  <a:pt x="147036" y="96110"/>
                </a:lnTo>
                <a:lnTo>
                  <a:pt x="150818" y="78305"/>
                </a:lnTo>
                <a:lnTo>
                  <a:pt x="154502" y="62317"/>
                </a:lnTo>
                <a:lnTo>
                  <a:pt x="171546" y="22602"/>
                </a:lnTo>
                <a:lnTo>
                  <a:pt x="187533" y="13796"/>
                </a:lnTo>
                <a:lnTo>
                  <a:pt x="230936" y="13796"/>
                </a:lnTo>
                <a:lnTo>
                  <a:pt x="228772" y="9386"/>
                </a:lnTo>
                <a:lnTo>
                  <a:pt x="219461" y="1884"/>
                </a:lnTo>
                <a:lnTo>
                  <a:pt x="212186" y="0"/>
                </a:lnTo>
                <a:close/>
              </a:path>
              <a:path w="231139" h="335915" extrusionOk="0">
                <a:moveTo>
                  <a:pt x="230936" y="13796"/>
                </a:moveTo>
                <a:lnTo>
                  <a:pt x="187533" y="13796"/>
                </a:lnTo>
                <a:lnTo>
                  <a:pt x="189556" y="16824"/>
                </a:lnTo>
                <a:lnTo>
                  <a:pt x="191227" y="19588"/>
                </a:lnTo>
                <a:lnTo>
                  <a:pt x="210565" y="38210"/>
                </a:lnTo>
                <a:lnTo>
                  <a:pt x="219913" y="38210"/>
                </a:lnTo>
                <a:lnTo>
                  <a:pt x="224210" y="36375"/>
                </a:lnTo>
                <a:lnTo>
                  <a:pt x="229714" y="28949"/>
                </a:lnTo>
                <a:lnTo>
                  <a:pt x="231109" y="24677"/>
                </a:lnTo>
                <a:lnTo>
                  <a:pt x="231109" y="14148"/>
                </a:lnTo>
                <a:lnTo>
                  <a:pt x="230936" y="13796"/>
                </a:lnTo>
                <a:close/>
              </a:path>
            </a:pathLst>
          </a:custGeom>
          <a:solidFill>
            <a:srgbClr val="60616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3478560" y="1287536"/>
            <a:ext cx="162591" cy="17505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3714001" y="1287529"/>
            <a:ext cx="147210" cy="17001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35086" y="1218690"/>
            <a:ext cx="208203" cy="23883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4308048" y="1202345"/>
            <a:ext cx="92710" cy="259079"/>
          </a:xfrm>
          <a:custGeom>
            <a:avLst/>
            <a:gdLst/>
            <a:ahLst/>
            <a:cxnLst/>
            <a:rect l="l" t="t" r="r" b="b"/>
            <a:pathLst>
              <a:path w="92710" h="259080" extrusionOk="0">
                <a:moveTo>
                  <a:pt x="77099" y="0"/>
                </a:moveTo>
                <a:lnTo>
                  <a:pt x="64973" y="0"/>
                </a:lnTo>
                <a:lnTo>
                  <a:pt x="60035" y="2299"/>
                </a:lnTo>
                <a:lnTo>
                  <a:pt x="51717" y="11522"/>
                </a:lnTo>
                <a:lnTo>
                  <a:pt x="49644" y="16900"/>
                </a:lnTo>
                <a:lnTo>
                  <a:pt x="49644" y="28912"/>
                </a:lnTo>
                <a:lnTo>
                  <a:pt x="51717" y="34089"/>
                </a:lnTo>
                <a:lnTo>
                  <a:pt x="60035" y="43186"/>
                </a:lnTo>
                <a:lnTo>
                  <a:pt x="64973" y="45460"/>
                </a:lnTo>
                <a:lnTo>
                  <a:pt x="76847" y="45460"/>
                </a:lnTo>
                <a:lnTo>
                  <a:pt x="82024" y="43073"/>
                </a:lnTo>
                <a:lnTo>
                  <a:pt x="86183" y="38310"/>
                </a:lnTo>
                <a:lnTo>
                  <a:pt x="90317" y="33536"/>
                </a:lnTo>
                <a:lnTo>
                  <a:pt x="92416" y="27957"/>
                </a:lnTo>
                <a:lnTo>
                  <a:pt x="92416" y="15819"/>
                </a:lnTo>
                <a:lnTo>
                  <a:pt x="90393" y="10818"/>
                </a:lnTo>
                <a:lnTo>
                  <a:pt x="82326" y="2186"/>
                </a:lnTo>
                <a:lnTo>
                  <a:pt x="77099" y="0"/>
                </a:lnTo>
                <a:close/>
              </a:path>
              <a:path w="92710" h="259080" extrusionOk="0">
                <a:moveTo>
                  <a:pt x="68818" y="104377"/>
                </a:moveTo>
                <a:lnTo>
                  <a:pt x="25544" y="104377"/>
                </a:lnTo>
                <a:lnTo>
                  <a:pt x="29766" y="105420"/>
                </a:lnTo>
                <a:lnTo>
                  <a:pt x="31903" y="107582"/>
                </a:lnTo>
                <a:lnTo>
                  <a:pt x="33913" y="109567"/>
                </a:lnTo>
                <a:lnTo>
                  <a:pt x="34956" y="113764"/>
                </a:lnTo>
                <a:lnTo>
                  <a:pt x="34956" y="123187"/>
                </a:lnTo>
                <a:lnTo>
                  <a:pt x="13306" y="215754"/>
                </a:lnTo>
                <a:lnTo>
                  <a:pt x="12238" y="220315"/>
                </a:lnTo>
                <a:lnTo>
                  <a:pt x="11559" y="223557"/>
                </a:lnTo>
                <a:lnTo>
                  <a:pt x="10655" y="229174"/>
                </a:lnTo>
                <a:lnTo>
                  <a:pt x="10454" y="231888"/>
                </a:lnTo>
                <a:lnTo>
                  <a:pt x="10454" y="241312"/>
                </a:lnTo>
                <a:lnTo>
                  <a:pt x="12690" y="247066"/>
                </a:lnTo>
                <a:lnTo>
                  <a:pt x="21649" y="256390"/>
                </a:lnTo>
                <a:lnTo>
                  <a:pt x="28384" y="258739"/>
                </a:lnTo>
                <a:lnTo>
                  <a:pt x="41753" y="258739"/>
                </a:lnTo>
                <a:lnTo>
                  <a:pt x="79782" y="239703"/>
                </a:lnTo>
                <a:lnTo>
                  <a:pt x="55801" y="239703"/>
                </a:lnTo>
                <a:lnTo>
                  <a:pt x="51177" y="238510"/>
                </a:lnTo>
                <a:lnTo>
                  <a:pt x="45485" y="233810"/>
                </a:lnTo>
                <a:lnTo>
                  <a:pt x="44053" y="229425"/>
                </a:lnTo>
                <a:lnTo>
                  <a:pt x="44089" y="220014"/>
                </a:lnTo>
                <a:lnTo>
                  <a:pt x="66129" y="128151"/>
                </a:lnTo>
                <a:lnTo>
                  <a:pt x="67022" y="124670"/>
                </a:lnTo>
                <a:lnTo>
                  <a:pt x="67687" y="121177"/>
                </a:lnTo>
                <a:lnTo>
                  <a:pt x="68592" y="114216"/>
                </a:lnTo>
                <a:lnTo>
                  <a:pt x="68818" y="111464"/>
                </a:lnTo>
                <a:lnTo>
                  <a:pt x="68818" y="104377"/>
                </a:lnTo>
                <a:close/>
              </a:path>
              <a:path w="92710" h="259080" extrusionOk="0">
                <a:moveTo>
                  <a:pt x="80454" y="236838"/>
                </a:moveTo>
                <a:lnTo>
                  <a:pt x="78355" y="237643"/>
                </a:lnTo>
                <a:lnTo>
                  <a:pt x="75289" y="238283"/>
                </a:lnTo>
                <a:lnTo>
                  <a:pt x="67348" y="239414"/>
                </a:lnTo>
                <a:lnTo>
                  <a:pt x="64307" y="239703"/>
                </a:lnTo>
                <a:lnTo>
                  <a:pt x="79782" y="239703"/>
                </a:lnTo>
                <a:lnTo>
                  <a:pt x="80454" y="236838"/>
                </a:lnTo>
                <a:close/>
              </a:path>
              <a:path w="92710" h="259080" extrusionOk="0">
                <a:moveTo>
                  <a:pt x="51768" y="85178"/>
                </a:moveTo>
                <a:lnTo>
                  <a:pt x="38537" y="85178"/>
                </a:lnTo>
                <a:lnTo>
                  <a:pt x="33033" y="86146"/>
                </a:lnTo>
                <a:lnTo>
                  <a:pt x="19111" y="89953"/>
                </a:lnTo>
                <a:lnTo>
                  <a:pt x="11270" y="92880"/>
                </a:lnTo>
                <a:lnTo>
                  <a:pt x="2525" y="96801"/>
                </a:lnTo>
                <a:lnTo>
                  <a:pt x="0" y="107582"/>
                </a:lnTo>
                <a:lnTo>
                  <a:pt x="2110" y="107004"/>
                </a:lnTo>
                <a:lnTo>
                  <a:pt x="5252" y="106338"/>
                </a:lnTo>
                <a:lnTo>
                  <a:pt x="13406" y="104767"/>
                </a:lnTo>
                <a:lnTo>
                  <a:pt x="16686" y="104377"/>
                </a:lnTo>
                <a:lnTo>
                  <a:pt x="68818" y="104377"/>
                </a:lnTo>
                <a:lnTo>
                  <a:pt x="68818" y="102028"/>
                </a:lnTo>
                <a:lnTo>
                  <a:pt x="66745" y="96135"/>
                </a:lnTo>
                <a:lnTo>
                  <a:pt x="58440" y="87377"/>
                </a:lnTo>
                <a:lnTo>
                  <a:pt x="51768" y="85178"/>
                </a:lnTo>
                <a:close/>
              </a:path>
            </a:pathLst>
          </a:custGeom>
          <a:solidFill>
            <a:srgbClr val="60616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4385789" y="1196975"/>
            <a:ext cx="231140" cy="335915"/>
          </a:xfrm>
          <a:custGeom>
            <a:avLst/>
            <a:gdLst/>
            <a:ahLst/>
            <a:cxnLst/>
            <a:rect l="l" t="t" r="r" b="b"/>
            <a:pathLst>
              <a:path w="231139" h="335915" extrusionOk="0">
                <a:moveTo>
                  <a:pt x="20455" y="297088"/>
                </a:moveTo>
                <a:lnTo>
                  <a:pt x="11484" y="297088"/>
                </a:lnTo>
                <a:lnTo>
                  <a:pt x="7275" y="298935"/>
                </a:lnTo>
                <a:lnTo>
                  <a:pt x="4372" y="302642"/>
                </a:lnTo>
                <a:lnTo>
                  <a:pt x="1419" y="306323"/>
                </a:lnTo>
                <a:lnTo>
                  <a:pt x="0" y="310595"/>
                </a:lnTo>
                <a:lnTo>
                  <a:pt x="0" y="321150"/>
                </a:lnTo>
                <a:lnTo>
                  <a:pt x="2311" y="325887"/>
                </a:lnTo>
                <a:lnTo>
                  <a:pt x="11610" y="333426"/>
                </a:lnTo>
                <a:lnTo>
                  <a:pt x="18872" y="335311"/>
                </a:lnTo>
                <a:lnTo>
                  <a:pt x="28723" y="335311"/>
                </a:lnTo>
                <a:lnTo>
                  <a:pt x="42095" y="333825"/>
                </a:lnTo>
                <a:lnTo>
                  <a:pt x="55262" y="329369"/>
                </a:lnTo>
                <a:lnTo>
                  <a:pt x="68234" y="321947"/>
                </a:lnTo>
                <a:lnTo>
                  <a:pt x="68783" y="321502"/>
                </a:lnTo>
                <a:lnTo>
                  <a:pt x="43575" y="321502"/>
                </a:lnTo>
                <a:lnTo>
                  <a:pt x="40409" y="316338"/>
                </a:lnTo>
                <a:lnTo>
                  <a:pt x="26147" y="299450"/>
                </a:lnTo>
                <a:lnTo>
                  <a:pt x="23534" y="297879"/>
                </a:lnTo>
                <a:lnTo>
                  <a:pt x="20455" y="297088"/>
                </a:lnTo>
                <a:close/>
              </a:path>
              <a:path w="231139" h="335915" extrusionOk="0">
                <a:moveTo>
                  <a:pt x="143970" y="111426"/>
                </a:moveTo>
                <a:lnTo>
                  <a:pt x="112633" y="111426"/>
                </a:lnTo>
                <a:lnTo>
                  <a:pt x="81622" y="256855"/>
                </a:lnTo>
                <a:lnTo>
                  <a:pt x="78107" y="271287"/>
                </a:lnTo>
                <a:lnTo>
                  <a:pt x="60905" y="311273"/>
                </a:lnTo>
                <a:lnTo>
                  <a:pt x="43575" y="321502"/>
                </a:lnTo>
                <a:lnTo>
                  <a:pt x="68783" y="321502"/>
                </a:lnTo>
                <a:lnTo>
                  <a:pt x="102028" y="284418"/>
                </a:lnTo>
                <a:lnTo>
                  <a:pt x="114291" y="250459"/>
                </a:lnTo>
                <a:lnTo>
                  <a:pt x="143970" y="111426"/>
                </a:lnTo>
                <a:close/>
              </a:path>
              <a:path w="231139" h="335915" extrusionOk="0">
                <a:moveTo>
                  <a:pt x="189518" y="96110"/>
                </a:moveTo>
                <a:lnTo>
                  <a:pt x="83306" y="96110"/>
                </a:lnTo>
                <a:lnTo>
                  <a:pt x="79763" y="111426"/>
                </a:lnTo>
                <a:lnTo>
                  <a:pt x="185962" y="111426"/>
                </a:lnTo>
                <a:lnTo>
                  <a:pt x="189518" y="96110"/>
                </a:lnTo>
                <a:close/>
              </a:path>
              <a:path w="231139" h="335915" extrusionOk="0">
                <a:moveTo>
                  <a:pt x="212186" y="0"/>
                </a:moveTo>
                <a:lnTo>
                  <a:pt x="202310" y="0"/>
                </a:lnTo>
                <a:lnTo>
                  <a:pt x="195844" y="381"/>
                </a:lnTo>
                <a:lnTo>
                  <a:pt x="156462" y="17922"/>
                </a:lnTo>
                <a:lnTo>
                  <a:pt x="130940" y="49569"/>
                </a:lnTo>
                <a:lnTo>
                  <a:pt x="115724" y="96110"/>
                </a:lnTo>
                <a:lnTo>
                  <a:pt x="147036" y="96110"/>
                </a:lnTo>
                <a:lnTo>
                  <a:pt x="150818" y="78305"/>
                </a:lnTo>
                <a:lnTo>
                  <a:pt x="154499" y="62317"/>
                </a:lnTo>
                <a:lnTo>
                  <a:pt x="171533" y="22602"/>
                </a:lnTo>
                <a:lnTo>
                  <a:pt x="187533" y="13796"/>
                </a:lnTo>
                <a:lnTo>
                  <a:pt x="230924" y="13796"/>
                </a:lnTo>
                <a:lnTo>
                  <a:pt x="228772" y="9386"/>
                </a:lnTo>
                <a:lnTo>
                  <a:pt x="219448" y="1884"/>
                </a:lnTo>
                <a:lnTo>
                  <a:pt x="212186" y="0"/>
                </a:lnTo>
                <a:close/>
              </a:path>
              <a:path w="231139" h="335915" extrusionOk="0">
                <a:moveTo>
                  <a:pt x="230924" y="13796"/>
                </a:moveTo>
                <a:lnTo>
                  <a:pt x="187533" y="13796"/>
                </a:lnTo>
                <a:lnTo>
                  <a:pt x="189543" y="16824"/>
                </a:lnTo>
                <a:lnTo>
                  <a:pt x="191227" y="19588"/>
                </a:lnTo>
                <a:lnTo>
                  <a:pt x="210540" y="38210"/>
                </a:lnTo>
                <a:lnTo>
                  <a:pt x="219876" y="38210"/>
                </a:lnTo>
                <a:lnTo>
                  <a:pt x="224198" y="36375"/>
                </a:lnTo>
                <a:lnTo>
                  <a:pt x="229714" y="28949"/>
                </a:lnTo>
                <a:lnTo>
                  <a:pt x="231096" y="24677"/>
                </a:lnTo>
                <a:lnTo>
                  <a:pt x="231096" y="14148"/>
                </a:lnTo>
                <a:lnTo>
                  <a:pt x="230924" y="13796"/>
                </a:lnTo>
                <a:close/>
              </a:path>
            </a:pathLst>
          </a:custGeom>
          <a:solidFill>
            <a:srgbClr val="60616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4619689" y="1287528"/>
            <a:ext cx="144246" cy="17471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4F25DD-CB1A-4F5A-86FA-726D04BC71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7390" y="374433"/>
            <a:ext cx="5796915" cy="1181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522ABDE-A818-45FE-A5B0-E87574A05AA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12" y="439848"/>
            <a:ext cx="4266121" cy="1499808"/>
          </a:xfrm>
          <a:prstGeom prst="rect">
            <a:avLst/>
          </a:prstGeom>
        </p:spPr>
      </p:pic>
      <p:sp>
        <p:nvSpPr>
          <p:cNvPr id="39" name="Google Shape;202;p3">
            <a:extLst>
              <a:ext uri="{FF2B5EF4-FFF2-40B4-BE49-F238E27FC236}">
                <a16:creationId xmlns:a16="http://schemas.microsoft.com/office/drawing/2014/main" id="{5662CC69-85BE-449A-B9DA-A3142ABD3A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0849" y="4494821"/>
            <a:ext cx="5796915" cy="92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Objective</a:t>
            </a:r>
            <a:endParaRPr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87558AB-E9A9-4CD9-9EA8-2F082657577E}"/>
              </a:ext>
            </a:extLst>
          </p:cNvPr>
          <p:cNvSpPr txBox="1">
            <a:spLocks/>
          </p:cNvSpPr>
          <p:nvPr/>
        </p:nvSpPr>
        <p:spPr>
          <a:xfrm>
            <a:off x="284133" y="6094523"/>
            <a:ext cx="8380182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900" b="1" i="0" u="none" strike="noStrike" cap="none">
                <a:solidFill>
                  <a:srgbClr val="1A75B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Understand the basics of Financial Trading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is a Technical Indicator?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are Trading Signals?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Strategy Return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ooter Placeholder 6">
            <a:extLst>
              <a:ext uri="{FF2B5EF4-FFF2-40B4-BE49-F238E27FC236}">
                <a16:creationId xmlns:a16="http://schemas.microsoft.com/office/drawing/2014/main" id="{A14C9EA6-96F9-4C86-BCB3-FE01B818C2FF}"/>
              </a:ext>
            </a:extLst>
          </p:cNvPr>
          <p:cNvSpPr txBox="1">
            <a:spLocks/>
          </p:cNvSpPr>
          <p:nvPr/>
        </p:nvSpPr>
        <p:spPr>
          <a:xfrm>
            <a:off x="2952790" y="10623371"/>
            <a:ext cx="14198521" cy="602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507846">
              <a:buClrTx/>
            </a:pPr>
            <a:r>
              <a:rPr lang="en-US" sz="1979" dirty="0">
                <a:solidFill>
                  <a:prstClr val="white">
                    <a:lumMod val="50000"/>
                  </a:prstClr>
                </a:solidFill>
                <a:latin typeface="Times New Roman" panose="02020603050405020304"/>
              </a:rPr>
              <a:t>Proprietary content. ©Great Learning. All Rights Reserved. Unauthorized use or distribution prohibited</a:t>
            </a:r>
            <a:endParaRPr lang="en-IN" sz="1979" dirty="0">
              <a:solidFill>
                <a:prstClr val="white">
                  <a:lumMod val="50000"/>
                </a:prstClr>
              </a:solidFill>
              <a:latin typeface="Times New Roman" panose="02020603050405020304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BE972B6-97DF-49B2-9479-A9358DD7E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471587"/>
            <a:ext cx="2710332" cy="952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B17F89-74EC-4480-8134-844FDC71058B}"/>
              </a:ext>
            </a:extLst>
          </p:cNvPr>
          <p:cNvSpPr txBox="1"/>
          <p:nvPr/>
        </p:nvSpPr>
        <p:spPr>
          <a:xfrm>
            <a:off x="490133" y="3618498"/>
            <a:ext cx="1912383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07846">
              <a:buClrTx/>
            </a:pPr>
            <a:r>
              <a:rPr lang="en-IN" sz="13200" kern="1200" dirty="0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Strategy Return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3EDA6E-A0E1-445D-8575-5BF9A0171168}"/>
              </a:ext>
            </a:extLst>
          </p:cNvPr>
          <p:cNvSpPr txBox="1"/>
          <p:nvPr/>
        </p:nvSpPr>
        <p:spPr>
          <a:xfrm>
            <a:off x="490133" y="6344166"/>
            <a:ext cx="19123834" cy="599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07846">
              <a:buClrTx/>
            </a:pPr>
            <a:r>
              <a:rPr lang="en-US" sz="3298" kern="1200" dirty="0">
                <a:latin typeface="AAAAA B+ Graphik"/>
                <a:ea typeface="+mn-ea"/>
                <a:cs typeface="+mn-cs"/>
              </a:rPr>
              <a:t>WHAT IS IT? </a:t>
            </a:r>
            <a:r>
              <a:rPr lang="en-US" sz="3298" kern="1200" dirty="0">
                <a:solidFill>
                  <a:srgbClr val="4472C4">
                    <a:lumMod val="75000"/>
                  </a:srgbClr>
                </a:solidFill>
                <a:latin typeface="AAAAA B+ Graphik"/>
                <a:ea typeface="+mn-ea"/>
                <a:cs typeface="+mn-cs"/>
              </a:rPr>
              <a:t>EVALUATION MENTHODS</a:t>
            </a:r>
            <a:r>
              <a:rPr lang="en-US" sz="3298" kern="1200" dirty="0">
                <a:latin typeface="AAAAA B+ Graphik"/>
                <a:ea typeface="+mn-ea"/>
                <a:cs typeface="+mn-cs"/>
              </a:rPr>
              <a:t>? IMPLEMENTATION IN PYTHON ? </a:t>
            </a:r>
            <a:endParaRPr lang="en-IN" sz="3298" kern="1200" dirty="0">
              <a:solidFill>
                <a:prstClr val="black"/>
              </a:solidFill>
              <a:latin typeface="Times New Roman" panose="020206030504050203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1E8BD-A6C8-4448-AB8D-7ABFCC8DAF28}"/>
              </a:ext>
            </a:extLst>
          </p:cNvPr>
          <p:cNvCxnSpPr>
            <a:cxnSpLocks/>
          </p:cNvCxnSpPr>
          <p:nvPr/>
        </p:nvCxnSpPr>
        <p:spPr>
          <a:xfrm>
            <a:off x="1186701" y="5945949"/>
            <a:ext cx="17297903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2">
            <a:extLst>
              <a:ext uri="{FF2B5EF4-FFF2-40B4-BE49-F238E27FC236}">
                <a16:creationId xmlns:a16="http://schemas.microsoft.com/office/drawing/2014/main" id="{6E415A42-945D-4599-AC41-87219F94AF9F}"/>
              </a:ext>
            </a:extLst>
          </p:cNvPr>
          <p:cNvSpPr txBox="1"/>
          <p:nvPr/>
        </p:nvSpPr>
        <p:spPr>
          <a:xfrm>
            <a:off x="276622" y="456968"/>
            <a:ext cx="3038077" cy="383436"/>
          </a:xfrm>
          <a:prstGeom prst="rect">
            <a:avLst/>
          </a:prstGeom>
        </p:spPr>
        <p:txBody>
          <a:bodyPr vert="horz" wrap="square" lIns="0" tIns="13968" rIns="0" bIns="0" rtlCol="0">
            <a:spAutoFit/>
          </a:bodyPr>
          <a:lstStyle/>
          <a:p>
            <a:pPr marL="12699" algn="ctr">
              <a:spcBef>
                <a:spcPts val="110"/>
              </a:spcBef>
            </a:pPr>
            <a:r>
              <a:rPr lang="en-IN" sz="2400" spc="-74" dirty="0">
                <a:solidFill>
                  <a:srgbClr val="3D4553"/>
                </a:solidFill>
              </a:rPr>
              <a:t>INDUSTRY</a:t>
            </a:r>
            <a:r>
              <a:rPr sz="2400" spc="-120" dirty="0">
                <a:solidFill>
                  <a:srgbClr val="3D4553"/>
                </a:solidFill>
              </a:rPr>
              <a:t> </a:t>
            </a:r>
            <a:r>
              <a:rPr sz="2400" spc="-175" dirty="0">
                <a:solidFill>
                  <a:srgbClr val="1B75B3"/>
                </a:solidFill>
                <a:latin typeface="Arial Black"/>
                <a:cs typeface="Arial Black"/>
              </a:rPr>
              <a:t>SESSION</a:t>
            </a:r>
            <a:endParaRPr sz="24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723203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B61B725D-E799-4D3D-A207-677AF1F424CC}"/>
              </a:ext>
            </a:extLst>
          </p:cNvPr>
          <p:cNvSpPr txBox="1">
            <a:spLocks/>
          </p:cNvSpPr>
          <p:nvPr/>
        </p:nvSpPr>
        <p:spPr>
          <a:xfrm>
            <a:off x="2952790" y="10623371"/>
            <a:ext cx="14198521" cy="602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79" dirty="0">
                <a:solidFill>
                  <a:schemeClr val="bg1">
                    <a:lumMod val="50000"/>
                  </a:schemeClr>
                </a:solidFill>
              </a:rPr>
              <a:t>Proprietary content. ©Great Learning. All Rights Reserved. Unauthorized use or distribution prohibited</a:t>
            </a:r>
            <a:endParaRPr lang="en-IN" sz="1979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753148-C034-4EE0-BAC2-9131202E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471587"/>
            <a:ext cx="2710332" cy="9528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74E0AFE-F381-4F49-8AEB-EA535DE742FF}"/>
              </a:ext>
            </a:extLst>
          </p:cNvPr>
          <p:cNvGrpSpPr/>
          <p:nvPr/>
        </p:nvGrpSpPr>
        <p:grpSpPr>
          <a:xfrm>
            <a:off x="4743451" y="1373748"/>
            <a:ext cx="9046312" cy="888837"/>
            <a:chOff x="2090035" y="375803"/>
            <a:chExt cx="6976058" cy="5390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902E97-5BAA-47B6-9634-2BE027D855E4}"/>
                </a:ext>
              </a:extLst>
            </p:cNvPr>
            <p:cNvSpPr txBox="1"/>
            <p:nvPr/>
          </p:nvSpPr>
          <p:spPr>
            <a:xfrm>
              <a:off x="2090035" y="375803"/>
              <a:ext cx="6976058" cy="486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61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Strategy Return Analysis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B97049-F07B-4DC5-9F2B-2B10A74F783C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35" y="914832"/>
              <a:ext cx="6833832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82F03DE2-4F6B-4A63-BA28-A8DBAE5021AB}"/>
              </a:ext>
            </a:extLst>
          </p:cNvPr>
          <p:cNvSpPr txBox="1"/>
          <p:nvPr/>
        </p:nvSpPr>
        <p:spPr>
          <a:xfrm>
            <a:off x="276622" y="456968"/>
            <a:ext cx="3038077" cy="383436"/>
          </a:xfrm>
          <a:prstGeom prst="rect">
            <a:avLst/>
          </a:prstGeom>
        </p:spPr>
        <p:txBody>
          <a:bodyPr vert="horz" wrap="square" lIns="0" tIns="13968" rIns="0" bIns="0" rtlCol="0">
            <a:spAutoFit/>
          </a:bodyPr>
          <a:lstStyle/>
          <a:p>
            <a:pPr marL="12699" algn="ctr">
              <a:spcBef>
                <a:spcPts val="110"/>
              </a:spcBef>
            </a:pPr>
            <a:r>
              <a:rPr lang="en-IN" sz="2400" spc="-74" dirty="0">
                <a:solidFill>
                  <a:srgbClr val="3D4553"/>
                </a:solidFill>
              </a:rPr>
              <a:t>INDUSTRY</a:t>
            </a:r>
            <a:r>
              <a:rPr sz="2400" spc="-120" dirty="0">
                <a:solidFill>
                  <a:srgbClr val="3D4553"/>
                </a:solidFill>
              </a:rPr>
              <a:t> </a:t>
            </a:r>
            <a:r>
              <a:rPr sz="2400" spc="-175" dirty="0">
                <a:solidFill>
                  <a:srgbClr val="1B75B3"/>
                </a:solidFill>
                <a:latin typeface="Arial Black"/>
                <a:cs typeface="Arial Black"/>
              </a:rPr>
              <a:t>SESSION</a:t>
            </a:r>
            <a:endParaRPr sz="2400" dirty="0">
              <a:latin typeface="Arial Black"/>
              <a:cs typeface="Arial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FCD28-7C25-422B-8A6F-5FAD533B1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96" y="3061488"/>
            <a:ext cx="4170388" cy="2733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D6A637-62DF-4F7A-ACFD-3E794ACFF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89" y="6244108"/>
            <a:ext cx="7832620" cy="35833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8A510E-B5EE-4753-8D00-7F33A58BA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2907" y="3061488"/>
            <a:ext cx="5948937" cy="28474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7D326C-0C64-4C11-AB78-F9D383AED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2907" y="6430295"/>
            <a:ext cx="10501193" cy="350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75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B61B725D-E799-4D3D-A207-677AF1F424CC}"/>
              </a:ext>
            </a:extLst>
          </p:cNvPr>
          <p:cNvSpPr txBox="1">
            <a:spLocks/>
          </p:cNvSpPr>
          <p:nvPr/>
        </p:nvSpPr>
        <p:spPr>
          <a:xfrm>
            <a:off x="2952790" y="10623371"/>
            <a:ext cx="14198521" cy="602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79" dirty="0">
                <a:solidFill>
                  <a:schemeClr val="bg1">
                    <a:lumMod val="50000"/>
                  </a:schemeClr>
                </a:solidFill>
              </a:rPr>
              <a:t>Proprietary content. ©Great Learning. All Rights Reserved. Unauthorized use or distribution prohibited</a:t>
            </a:r>
            <a:endParaRPr lang="en-IN" sz="1979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753148-C034-4EE0-BAC2-9131202E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471587"/>
            <a:ext cx="2710332" cy="9528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74E0AFE-F381-4F49-8AEB-EA535DE742FF}"/>
              </a:ext>
            </a:extLst>
          </p:cNvPr>
          <p:cNvGrpSpPr/>
          <p:nvPr/>
        </p:nvGrpSpPr>
        <p:grpSpPr>
          <a:xfrm>
            <a:off x="4743451" y="1373748"/>
            <a:ext cx="9046312" cy="888837"/>
            <a:chOff x="2090035" y="375803"/>
            <a:chExt cx="6976058" cy="5390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902E97-5BAA-47B6-9634-2BE027D855E4}"/>
                </a:ext>
              </a:extLst>
            </p:cNvPr>
            <p:cNvSpPr txBox="1"/>
            <p:nvPr/>
          </p:nvSpPr>
          <p:spPr>
            <a:xfrm>
              <a:off x="2090035" y="375803"/>
              <a:ext cx="6976058" cy="486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61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Strategy Return Analysis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B97049-F07B-4DC5-9F2B-2B10A74F783C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35" y="914832"/>
              <a:ext cx="6833832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82F03DE2-4F6B-4A63-BA28-A8DBAE5021AB}"/>
              </a:ext>
            </a:extLst>
          </p:cNvPr>
          <p:cNvSpPr txBox="1"/>
          <p:nvPr/>
        </p:nvSpPr>
        <p:spPr>
          <a:xfrm>
            <a:off x="276622" y="456968"/>
            <a:ext cx="3038077" cy="383436"/>
          </a:xfrm>
          <a:prstGeom prst="rect">
            <a:avLst/>
          </a:prstGeom>
        </p:spPr>
        <p:txBody>
          <a:bodyPr vert="horz" wrap="square" lIns="0" tIns="13968" rIns="0" bIns="0" rtlCol="0">
            <a:spAutoFit/>
          </a:bodyPr>
          <a:lstStyle/>
          <a:p>
            <a:pPr marL="12699" algn="ctr">
              <a:spcBef>
                <a:spcPts val="110"/>
              </a:spcBef>
            </a:pPr>
            <a:r>
              <a:rPr lang="en-IN" sz="2400" spc="-74" dirty="0">
                <a:solidFill>
                  <a:srgbClr val="3D4553"/>
                </a:solidFill>
              </a:rPr>
              <a:t>INDUSTRY</a:t>
            </a:r>
            <a:r>
              <a:rPr sz="2400" spc="-120" dirty="0">
                <a:solidFill>
                  <a:srgbClr val="3D4553"/>
                </a:solidFill>
              </a:rPr>
              <a:t> </a:t>
            </a:r>
            <a:r>
              <a:rPr sz="2400" spc="-175" dirty="0">
                <a:solidFill>
                  <a:srgbClr val="1B75B3"/>
                </a:solidFill>
                <a:latin typeface="Arial Black"/>
                <a:cs typeface="Arial Black"/>
              </a:rPr>
              <a:t>SESSION</a:t>
            </a:r>
            <a:endParaRPr sz="2400" dirty="0">
              <a:latin typeface="Arial Black"/>
              <a:cs typeface="Arial Blac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22C12-4B95-467D-81A1-27E811276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90" y="4059599"/>
            <a:ext cx="15133222" cy="39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20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B61B725D-E799-4D3D-A207-677AF1F424CC}"/>
              </a:ext>
            </a:extLst>
          </p:cNvPr>
          <p:cNvSpPr txBox="1">
            <a:spLocks/>
          </p:cNvSpPr>
          <p:nvPr/>
        </p:nvSpPr>
        <p:spPr>
          <a:xfrm>
            <a:off x="2952790" y="10623371"/>
            <a:ext cx="14198521" cy="602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79" dirty="0">
                <a:solidFill>
                  <a:schemeClr val="bg1">
                    <a:lumMod val="50000"/>
                  </a:schemeClr>
                </a:solidFill>
              </a:rPr>
              <a:t>Proprietary content. ©Great Learning. All Rights Reserved. Unauthorized use or distribution prohibited</a:t>
            </a:r>
            <a:endParaRPr lang="en-IN" sz="1979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753148-C034-4EE0-BAC2-9131202E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471587"/>
            <a:ext cx="2710332" cy="9528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74E0AFE-F381-4F49-8AEB-EA535DE742FF}"/>
              </a:ext>
            </a:extLst>
          </p:cNvPr>
          <p:cNvGrpSpPr/>
          <p:nvPr/>
        </p:nvGrpSpPr>
        <p:grpSpPr>
          <a:xfrm>
            <a:off x="4743451" y="1373748"/>
            <a:ext cx="9046312" cy="888837"/>
            <a:chOff x="2090035" y="375803"/>
            <a:chExt cx="6976058" cy="5390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902E97-5BAA-47B6-9634-2BE027D855E4}"/>
                </a:ext>
              </a:extLst>
            </p:cNvPr>
            <p:cNvSpPr txBox="1"/>
            <p:nvPr/>
          </p:nvSpPr>
          <p:spPr>
            <a:xfrm>
              <a:off x="2090035" y="375803"/>
              <a:ext cx="6976058" cy="486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61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Strategy Return Analysis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B97049-F07B-4DC5-9F2B-2B10A74F783C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35" y="914832"/>
              <a:ext cx="6833832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82F03DE2-4F6B-4A63-BA28-A8DBAE5021AB}"/>
              </a:ext>
            </a:extLst>
          </p:cNvPr>
          <p:cNvSpPr txBox="1"/>
          <p:nvPr/>
        </p:nvSpPr>
        <p:spPr>
          <a:xfrm>
            <a:off x="276622" y="456968"/>
            <a:ext cx="3038077" cy="383436"/>
          </a:xfrm>
          <a:prstGeom prst="rect">
            <a:avLst/>
          </a:prstGeom>
        </p:spPr>
        <p:txBody>
          <a:bodyPr vert="horz" wrap="square" lIns="0" tIns="13968" rIns="0" bIns="0" rtlCol="0">
            <a:spAutoFit/>
          </a:bodyPr>
          <a:lstStyle/>
          <a:p>
            <a:pPr marL="12699" algn="ctr">
              <a:spcBef>
                <a:spcPts val="110"/>
              </a:spcBef>
            </a:pPr>
            <a:r>
              <a:rPr lang="en-IN" sz="2400" spc="-74" dirty="0">
                <a:solidFill>
                  <a:srgbClr val="3D4553"/>
                </a:solidFill>
              </a:rPr>
              <a:t>INDUSTRY</a:t>
            </a:r>
            <a:r>
              <a:rPr sz="2400" spc="-120" dirty="0">
                <a:solidFill>
                  <a:srgbClr val="3D4553"/>
                </a:solidFill>
              </a:rPr>
              <a:t> </a:t>
            </a:r>
            <a:r>
              <a:rPr sz="2400" spc="-175" dirty="0">
                <a:solidFill>
                  <a:srgbClr val="1B75B3"/>
                </a:solidFill>
                <a:latin typeface="Arial Black"/>
                <a:cs typeface="Arial Black"/>
              </a:rPr>
              <a:t>SESSION</a:t>
            </a:r>
            <a:endParaRPr sz="2400" dirty="0">
              <a:latin typeface="Arial Black"/>
              <a:cs typeface="Arial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74F56-BE30-4385-8DA3-01FD3120B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7" y="3488478"/>
            <a:ext cx="8661098" cy="5145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FB8A8-2F3A-42C3-9A34-47FD4D6CD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8224" y="3488478"/>
            <a:ext cx="9277396" cy="33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72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5"/>
          <p:cNvSpPr/>
          <p:nvPr/>
        </p:nvSpPr>
        <p:spPr>
          <a:xfrm>
            <a:off x="0" y="0"/>
            <a:ext cx="20104101" cy="113085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15"/>
          <p:cNvSpPr txBox="1">
            <a:spLocks noGrp="1"/>
          </p:cNvSpPr>
          <p:nvPr>
            <p:ph type="title"/>
          </p:nvPr>
        </p:nvSpPr>
        <p:spPr>
          <a:xfrm>
            <a:off x="92710" y="8937625"/>
            <a:ext cx="20011391" cy="93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1F3F4"/>
                </a:solidFill>
              </a:rPr>
              <a:t>HAPPY LEARNING</a:t>
            </a:r>
            <a:endParaRPr>
              <a:solidFill>
                <a:srgbClr val="F1F3F4"/>
              </a:solidFill>
            </a:endParaRPr>
          </a:p>
        </p:txBody>
      </p:sp>
      <p:sp>
        <p:nvSpPr>
          <p:cNvPr id="999" name="Google Shape;999;p15"/>
          <p:cNvSpPr/>
          <p:nvPr/>
        </p:nvSpPr>
        <p:spPr>
          <a:xfrm>
            <a:off x="515864" y="689488"/>
            <a:ext cx="414655" cy="551180"/>
          </a:xfrm>
          <a:custGeom>
            <a:avLst/>
            <a:gdLst/>
            <a:ahLst/>
            <a:cxnLst/>
            <a:rect l="l" t="t" r="r" b="b"/>
            <a:pathLst>
              <a:path w="414655" h="551180" extrusionOk="0">
                <a:moveTo>
                  <a:pt x="72299" y="404557"/>
                </a:moveTo>
                <a:lnTo>
                  <a:pt x="64018" y="404557"/>
                </a:lnTo>
                <a:lnTo>
                  <a:pt x="52724" y="405495"/>
                </a:lnTo>
                <a:lnTo>
                  <a:pt x="19242" y="427657"/>
                </a:lnTo>
                <a:lnTo>
                  <a:pt x="10994" y="458687"/>
                </a:lnTo>
                <a:lnTo>
                  <a:pt x="14081" y="478686"/>
                </a:lnTo>
                <a:lnTo>
                  <a:pt x="38797" y="512233"/>
                </a:lnTo>
                <a:lnTo>
                  <a:pt x="87323" y="536677"/>
                </a:lnTo>
                <a:lnTo>
                  <a:pt x="154362" y="549152"/>
                </a:lnTo>
                <a:lnTo>
                  <a:pt x="194507" y="550714"/>
                </a:lnTo>
                <a:lnTo>
                  <a:pt x="246538" y="547816"/>
                </a:lnTo>
                <a:lnTo>
                  <a:pt x="291482" y="539124"/>
                </a:lnTo>
                <a:lnTo>
                  <a:pt x="329328" y="524639"/>
                </a:lnTo>
                <a:lnTo>
                  <a:pt x="383886" y="478142"/>
                </a:lnTo>
                <a:lnTo>
                  <a:pt x="395996" y="455156"/>
                </a:lnTo>
                <a:lnTo>
                  <a:pt x="197962" y="455156"/>
                </a:lnTo>
                <a:lnTo>
                  <a:pt x="188133" y="454778"/>
                </a:lnTo>
                <a:lnTo>
                  <a:pt x="141685" y="440553"/>
                </a:lnTo>
                <a:lnTo>
                  <a:pt x="110612" y="420814"/>
                </a:lnTo>
                <a:lnTo>
                  <a:pt x="102326" y="415854"/>
                </a:lnTo>
                <a:lnTo>
                  <a:pt x="94941" y="411962"/>
                </a:lnTo>
                <a:lnTo>
                  <a:pt x="88458" y="409143"/>
                </a:lnTo>
                <a:lnTo>
                  <a:pt x="80428" y="406090"/>
                </a:lnTo>
                <a:lnTo>
                  <a:pt x="72299" y="404557"/>
                </a:lnTo>
                <a:close/>
              </a:path>
              <a:path w="414655" h="551180" extrusionOk="0">
                <a:moveTo>
                  <a:pt x="414483" y="340513"/>
                </a:moveTo>
                <a:lnTo>
                  <a:pt x="271267" y="340513"/>
                </a:lnTo>
                <a:lnTo>
                  <a:pt x="271267" y="382593"/>
                </a:lnTo>
                <a:lnTo>
                  <a:pt x="270125" y="399530"/>
                </a:lnTo>
                <a:lnTo>
                  <a:pt x="253022" y="436937"/>
                </a:lnTo>
                <a:lnTo>
                  <a:pt x="215209" y="454015"/>
                </a:lnTo>
                <a:lnTo>
                  <a:pt x="197962" y="455156"/>
                </a:lnTo>
                <a:lnTo>
                  <a:pt x="395996" y="455156"/>
                </a:lnTo>
                <a:lnTo>
                  <a:pt x="400891" y="445866"/>
                </a:lnTo>
                <a:lnTo>
                  <a:pt x="411087" y="407533"/>
                </a:lnTo>
                <a:lnTo>
                  <a:pt x="414444" y="363658"/>
                </a:lnTo>
                <a:lnTo>
                  <a:pt x="414483" y="340513"/>
                </a:lnTo>
                <a:close/>
              </a:path>
              <a:path w="414655" h="551180" extrusionOk="0">
                <a:moveTo>
                  <a:pt x="159727" y="0"/>
                </a:moveTo>
                <a:lnTo>
                  <a:pt x="94338" y="13065"/>
                </a:lnTo>
                <a:lnTo>
                  <a:pt x="43537" y="52207"/>
                </a:lnTo>
                <a:lnTo>
                  <a:pt x="10870" y="113307"/>
                </a:lnTo>
                <a:lnTo>
                  <a:pt x="0" y="192170"/>
                </a:lnTo>
                <a:lnTo>
                  <a:pt x="2847" y="231852"/>
                </a:lnTo>
                <a:lnTo>
                  <a:pt x="25645" y="298740"/>
                </a:lnTo>
                <a:lnTo>
                  <a:pt x="70297" y="347956"/>
                </a:lnTo>
                <a:lnTo>
                  <a:pt x="130969" y="373073"/>
                </a:lnTo>
                <a:lnTo>
                  <a:pt x="166964" y="376210"/>
                </a:lnTo>
                <a:lnTo>
                  <a:pt x="183195" y="375659"/>
                </a:lnTo>
                <a:lnTo>
                  <a:pt x="226321" y="367414"/>
                </a:lnTo>
                <a:lnTo>
                  <a:pt x="261360" y="348939"/>
                </a:lnTo>
                <a:lnTo>
                  <a:pt x="271267" y="340513"/>
                </a:lnTo>
                <a:lnTo>
                  <a:pt x="414483" y="340513"/>
                </a:lnTo>
                <a:lnTo>
                  <a:pt x="414483" y="270412"/>
                </a:lnTo>
                <a:lnTo>
                  <a:pt x="207914" y="270412"/>
                </a:lnTo>
                <a:lnTo>
                  <a:pt x="193727" y="269161"/>
                </a:lnTo>
                <a:lnTo>
                  <a:pt x="155843" y="239159"/>
                </a:lnTo>
                <a:lnTo>
                  <a:pt x="147414" y="192170"/>
                </a:lnTo>
                <a:lnTo>
                  <a:pt x="147362" y="189707"/>
                </a:lnTo>
                <a:lnTo>
                  <a:pt x="148293" y="172286"/>
                </a:lnTo>
                <a:lnTo>
                  <a:pt x="162830" y="131644"/>
                </a:lnTo>
                <a:lnTo>
                  <a:pt x="207914" y="111477"/>
                </a:lnTo>
                <a:lnTo>
                  <a:pt x="414483" y="111477"/>
                </a:lnTo>
                <a:lnTo>
                  <a:pt x="414483" y="83193"/>
                </a:lnTo>
                <a:lnTo>
                  <a:pt x="413495" y="63523"/>
                </a:lnTo>
                <a:lnTo>
                  <a:pt x="412529" y="58050"/>
                </a:lnTo>
                <a:lnTo>
                  <a:pt x="283317" y="58050"/>
                </a:lnTo>
                <a:lnTo>
                  <a:pt x="272210" y="44290"/>
                </a:lnTo>
                <a:lnTo>
                  <a:pt x="231674" y="14361"/>
                </a:lnTo>
                <a:lnTo>
                  <a:pt x="179718" y="895"/>
                </a:lnTo>
                <a:lnTo>
                  <a:pt x="159727" y="0"/>
                </a:lnTo>
                <a:close/>
              </a:path>
              <a:path w="414655" h="551180" extrusionOk="0">
                <a:moveTo>
                  <a:pt x="414483" y="111477"/>
                </a:moveTo>
                <a:lnTo>
                  <a:pt x="207914" y="111477"/>
                </a:lnTo>
                <a:lnTo>
                  <a:pt x="221908" y="112762"/>
                </a:lnTo>
                <a:lnTo>
                  <a:pt x="234264" y="116616"/>
                </a:lnTo>
                <a:lnTo>
                  <a:pt x="266460" y="156702"/>
                </a:lnTo>
                <a:lnTo>
                  <a:pt x="270601" y="189707"/>
                </a:lnTo>
                <a:lnTo>
                  <a:pt x="269640" y="208919"/>
                </a:lnTo>
                <a:lnTo>
                  <a:pt x="255259" y="250572"/>
                </a:lnTo>
                <a:lnTo>
                  <a:pt x="207914" y="270412"/>
                </a:lnTo>
                <a:lnTo>
                  <a:pt x="414483" y="270412"/>
                </a:lnTo>
                <a:lnTo>
                  <a:pt x="414483" y="111477"/>
                </a:lnTo>
                <a:close/>
              </a:path>
              <a:path w="414655" h="551180" extrusionOk="0">
                <a:moveTo>
                  <a:pt x="348039" y="2098"/>
                </a:moveTo>
                <a:lnTo>
                  <a:pt x="306713" y="15769"/>
                </a:lnTo>
                <a:lnTo>
                  <a:pt x="283317" y="58050"/>
                </a:lnTo>
                <a:lnTo>
                  <a:pt x="412529" y="58050"/>
                </a:lnTo>
                <a:lnTo>
                  <a:pt x="398626" y="21586"/>
                </a:lnTo>
                <a:lnTo>
                  <a:pt x="364241" y="3318"/>
                </a:lnTo>
                <a:lnTo>
                  <a:pt x="348039" y="20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15"/>
          <p:cNvSpPr/>
          <p:nvPr/>
        </p:nvSpPr>
        <p:spPr>
          <a:xfrm>
            <a:off x="1007746" y="689488"/>
            <a:ext cx="296545" cy="401955"/>
          </a:xfrm>
          <a:custGeom>
            <a:avLst/>
            <a:gdLst/>
            <a:ahLst/>
            <a:cxnLst/>
            <a:rect l="l" t="t" r="r" b="b"/>
            <a:pathLst>
              <a:path w="296544" h="401955" extrusionOk="0">
                <a:moveTo>
                  <a:pt x="68140" y="2827"/>
                </a:moveTo>
                <a:lnTo>
                  <a:pt x="27744" y="13667"/>
                </a:lnTo>
                <a:lnTo>
                  <a:pt x="4474" y="45259"/>
                </a:lnTo>
                <a:lnTo>
                  <a:pt x="0" y="321715"/>
                </a:lnTo>
                <a:lnTo>
                  <a:pt x="1257" y="339162"/>
                </a:lnTo>
                <a:lnTo>
                  <a:pt x="20104" y="379942"/>
                </a:lnTo>
                <a:lnTo>
                  <a:pt x="58371" y="400041"/>
                </a:lnTo>
                <a:lnTo>
                  <a:pt x="74686" y="401378"/>
                </a:lnTo>
                <a:lnTo>
                  <a:pt x="90921" y="400041"/>
                </a:lnTo>
                <a:lnTo>
                  <a:pt x="129068" y="380256"/>
                </a:lnTo>
                <a:lnTo>
                  <a:pt x="148139" y="340641"/>
                </a:lnTo>
                <a:lnTo>
                  <a:pt x="149411" y="323839"/>
                </a:lnTo>
                <a:lnTo>
                  <a:pt x="149411" y="237165"/>
                </a:lnTo>
                <a:lnTo>
                  <a:pt x="150398" y="218567"/>
                </a:lnTo>
                <a:lnTo>
                  <a:pt x="165243" y="177494"/>
                </a:lnTo>
                <a:lnTo>
                  <a:pt x="203893" y="152588"/>
                </a:lnTo>
                <a:lnTo>
                  <a:pt x="241775" y="140792"/>
                </a:lnTo>
                <a:lnTo>
                  <a:pt x="257246" y="134155"/>
                </a:lnTo>
                <a:lnTo>
                  <a:pt x="269835" y="126630"/>
                </a:lnTo>
                <a:lnTo>
                  <a:pt x="279547" y="118212"/>
                </a:lnTo>
                <a:lnTo>
                  <a:pt x="286772" y="108533"/>
                </a:lnTo>
                <a:lnTo>
                  <a:pt x="287039" y="107946"/>
                </a:lnTo>
                <a:lnTo>
                  <a:pt x="137348" y="107946"/>
                </a:lnTo>
                <a:lnTo>
                  <a:pt x="137348" y="75415"/>
                </a:lnTo>
                <a:lnTo>
                  <a:pt x="127769" y="30824"/>
                </a:lnTo>
                <a:lnTo>
                  <a:pt x="84577" y="3942"/>
                </a:lnTo>
                <a:lnTo>
                  <a:pt x="68140" y="2827"/>
                </a:lnTo>
                <a:close/>
              </a:path>
              <a:path w="296544" h="401955" extrusionOk="0">
                <a:moveTo>
                  <a:pt x="237542" y="0"/>
                </a:moveTo>
                <a:lnTo>
                  <a:pt x="192797" y="14815"/>
                </a:lnTo>
                <a:lnTo>
                  <a:pt x="157155" y="59962"/>
                </a:lnTo>
                <a:lnTo>
                  <a:pt x="137348" y="107946"/>
                </a:lnTo>
                <a:lnTo>
                  <a:pt x="287039" y="107946"/>
                </a:lnTo>
                <a:lnTo>
                  <a:pt x="291936" y="97156"/>
                </a:lnTo>
                <a:lnTo>
                  <a:pt x="295036" y="84106"/>
                </a:lnTo>
                <a:lnTo>
                  <a:pt x="296070" y="69409"/>
                </a:lnTo>
                <a:lnTo>
                  <a:pt x="295100" y="53996"/>
                </a:lnTo>
                <a:lnTo>
                  <a:pt x="280565" y="18420"/>
                </a:lnTo>
                <a:lnTo>
                  <a:pt x="2375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15"/>
          <p:cNvSpPr/>
          <p:nvPr/>
        </p:nvSpPr>
        <p:spPr>
          <a:xfrm>
            <a:off x="1305793" y="685938"/>
            <a:ext cx="412115" cy="412750"/>
          </a:xfrm>
          <a:custGeom>
            <a:avLst/>
            <a:gdLst/>
            <a:ahLst/>
            <a:cxnLst/>
            <a:rect l="l" t="t" r="r" b="b"/>
            <a:pathLst>
              <a:path w="412114" h="412750" extrusionOk="0">
                <a:moveTo>
                  <a:pt x="215151" y="0"/>
                </a:moveTo>
                <a:lnTo>
                  <a:pt x="168014" y="3511"/>
                </a:lnTo>
                <a:lnTo>
                  <a:pt x="126082" y="14043"/>
                </a:lnTo>
                <a:lnTo>
                  <a:pt x="89359" y="31587"/>
                </a:lnTo>
                <a:lnTo>
                  <a:pt x="57849" y="56140"/>
                </a:lnTo>
                <a:lnTo>
                  <a:pt x="32536" y="86727"/>
                </a:lnTo>
                <a:lnTo>
                  <a:pt x="14459" y="122440"/>
                </a:lnTo>
                <a:lnTo>
                  <a:pt x="3614" y="163260"/>
                </a:lnTo>
                <a:lnTo>
                  <a:pt x="0" y="209170"/>
                </a:lnTo>
                <a:lnTo>
                  <a:pt x="3536" y="253483"/>
                </a:lnTo>
                <a:lnTo>
                  <a:pt x="14149" y="292984"/>
                </a:lnTo>
                <a:lnTo>
                  <a:pt x="31842" y="327657"/>
                </a:lnTo>
                <a:lnTo>
                  <a:pt x="56618" y="357488"/>
                </a:lnTo>
                <a:lnTo>
                  <a:pt x="87417" y="381500"/>
                </a:lnTo>
                <a:lnTo>
                  <a:pt x="123195" y="398651"/>
                </a:lnTo>
                <a:lnTo>
                  <a:pt x="163952" y="408942"/>
                </a:lnTo>
                <a:lnTo>
                  <a:pt x="209685" y="412372"/>
                </a:lnTo>
                <a:lnTo>
                  <a:pt x="247942" y="410655"/>
                </a:lnTo>
                <a:lnTo>
                  <a:pt x="313415" y="396931"/>
                </a:lnTo>
                <a:lnTo>
                  <a:pt x="362857" y="370320"/>
                </a:lnTo>
                <a:lnTo>
                  <a:pt x="388261" y="335906"/>
                </a:lnTo>
                <a:lnTo>
                  <a:pt x="391318" y="316840"/>
                </a:lnTo>
                <a:lnTo>
                  <a:pt x="225128" y="316840"/>
                </a:lnTo>
                <a:lnTo>
                  <a:pt x="207561" y="315651"/>
                </a:lnTo>
                <a:lnTo>
                  <a:pt x="169037" y="297829"/>
                </a:lnTo>
                <a:lnTo>
                  <a:pt x="150836" y="258200"/>
                </a:lnTo>
                <a:lnTo>
                  <a:pt x="149071" y="239967"/>
                </a:lnTo>
                <a:lnTo>
                  <a:pt x="347034" y="239653"/>
                </a:lnTo>
                <a:lnTo>
                  <a:pt x="362886" y="238843"/>
                </a:lnTo>
                <a:lnTo>
                  <a:pt x="403129" y="219251"/>
                </a:lnTo>
                <a:lnTo>
                  <a:pt x="411769" y="184769"/>
                </a:lnTo>
                <a:lnTo>
                  <a:pt x="410916" y="168465"/>
                </a:lnTo>
                <a:lnTo>
                  <a:pt x="410027" y="162780"/>
                </a:lnTo>
                <a:lnTo>
                  <a:pt x="149071" y="162780"/>
                </a:lnTo>
                <a:lnTo>
                  <a:pt x="150738" y="146917"/>
                </a:lnTo>
                <a:lnTo>
                  <a:pt x="167529" y="110283"/>
                </a:lnTo>
                <a:lnTo>
                  <a:pt x="213807" y="91322"/>
                </a:lnTo>
                <a:lnTo>
                  <a:pt x="383782" y="91322"/>
                </a:lnTo>
                <a:lnTo>
                  <a:pt x="382108" y="88426"/>
                </a:lnTo>
                <a:lnTo>
                  <a:pt x="346029" y="47172"/>
                </a:lnTo>
                <a:lnTo>
                  <a:pt x="312982" y="24065"/>
                </a:lnTo>
                <a:lnTo>
                  <a:pt x="276240" y="8677"/>
                </a:lnTo>
                <a:lnTo>
                  <a:pt x="236288" y="966"/>
                </a:lnTo>
                <a:lnTo>
                  <a:pt x="215151" y="0"/>
                </a:lnTo>
                <a:close/>
              </a:path>
              <a:path w="412114" h="412750" extrusionOk="0">
                <a:moveTo>
                  <a:pt x="344282" y="272561"/>
                </a:moveTo>
                <a:lnTo>
                  <a:pt x="294349" y="292012"/>
                </a:lnTo>
                <a:lnTo>
                  <a:pt x="288380" y="296007"/>
                </a:lnTo>
                <a:lnTo>
                  <a:pt x="283807" y="298985"/>
                </a:lnTo>
                <a:lnTo>
                  <a:pt x="245644" y="314699"/>
                </a:lnTo>
                <a:lnTo>
                  <a:pt x="225128" y="316840"/>
                </a:lnTo>
                <a:lnTo>
                  <a:pt x="391318" y="316840"/>
                </a:lnTo>
                <a:lnTo>
                  <a:pt x="371082" y="279425"/>
                </a:lnTo>
                <a:lnTo>
                  <a:pt x="354148" y="273324"/>
                </a:lnTo>
                <a:lnTo>
                  <a:pt x="344282" y="272561"/>
                </a:lnTo>
                <a:close/>
              </a:path>
              <a:path w="412114" h="412750" extrusionOk="0">
                <a:moveTo>
                  <a:pt x="383782" y="91322"/>
                </a:moveTo>
                <a:lnTo>
                  <a:pt x="213807" y="91322"/>
                </a:lnTo>
                <a:lnTo>
                  <a:pt x="228560" y="92460"/>
                </a:lnTo>
                <a:lnTo>
                  <a:pt x="241535" y="95862"/>
                </a:lnTo>
                <a:lnTo>
                  <a:pt x="275534" y="131783"/>
                </a:lnTo>
                <a:lnTo>
                  <a:pt x="281608" y="162780"/>
                </a:lnTo>
                <a:lnTo>
                  <a:pt x="410027" y="162780"/>
                </a:lnTo>
                <a:lnTo>
                  <a:pt x="408359" y="152120"/>
                </a:lnTo>
                <a:lnTo>
                  <a:pt x="404099" y="135730"/>
                </a:lnTo>
                <a:lnTo>
                  <a:pt x="398136" y="119292"/>
                </a:lnTo>
                <a:lnTo>
                  <a:pt x="390741" y="103364"/>
                </a:lnTo>
                <a:lnTo>
                  <a:pt x="383782" y="913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15"/>
          <p:cNvSpPr/>
          <p:nvPr/>
        </p:nvSpPr>
        <p:spPr>
          <a:xfrm>
            <a:off x="1759451" y="685931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406159" y="92039"/>
                </a:moveTo>
                <a:lnTo>
                  <a:pt x="216546" y="92039"/>
                </a:lnTo>
                <a:lnTo>
                  <a:pt x="227740" y="92558"/>
                </a:lnTo>
                <a:lnTo>
                  <a:pt x="237558" y="94120"/>
                </a:lnTo>
                <a:lnTo>
                  <a:pt x="265788" y="124632"/>
                </a:lnTo>
                <a:lnTo>
                  <a:pt x="260750" y="138468"/>
                </a:lnTo>
                <a:lnTo>
                  <a:pt x="245639" y="149571"/>
                </a:lnTo>
                <a:lnTo>
                  <a:pt x="220460" y="157936"/>
                </a:lnTo>
                <a:lnTo>
                  <a:pt x="185221" y="163559"/>
                </a:lnTo>
                <a:lnTo>
                  <a:pt x="176571" y="164402"/>
                </a:lnTo>
                <a:lnTo>
                  <a:pt x="162111" y="165983"/>
                </a:lnTo>
                <a:lnTo>
                  <a:pt x="116187" y="172814"/>
                </a:lnTo>
                <a:lnTo>
                  <a:pt x="55417" y="191745"/>
                </a:lnTo>
                <a:lnTo>
                  <a:pt x="19560" y="220408"/>
                </a:lnTo>
                <a:lnTo>
                  <a:pt x="2174" y="263070"/>
                </a:lnTo>
                <a:lnTo>
                  <a:pt x="0" y="289901"/>
                </a:lnTo>
                <a:lnTo>
                  <a:pt x="2162" y="317443"/>
                </a:lnTo>
                <a:lnTo>
                  <a:pt x="19454" y="362662"/>
                </a:lnTo>
                <a:lnTo>
                  <a:pt x="53689" y="394344"/>
                </a:lnTo>
                <a:lnTo>
                  <a:pt x="102675" y="410368"/>
                </a:lnTo>
                <a:lnTo>
                  <a:pt x="132536" y="412372"/>
                </a:lnTo>
                <a:lnTo>
                  <a:pt x="155854" y="411310"/>
                </a:lnTo>
                <a:lnTo>
                  <a:pt x="197791" y="402804"/>
                </a:lnTo>
                <a:lnTo>
                  <a:pt x="233505" y="385786"/>
                </a:lnTo>
                <a:lnTo>
                  <a:pt x="263530" y="360138"/>
                </a:lnTo>
                <a:lnTo>
                  <a:pt x="276456" y="344056"/>
                </a:lnTo>
                <a:lnTo>
                  <a:pt x="412249" y="344056"/>
                </a:lnTo>
                <a:lnTo>
                  <a:pt x="412142" y="341699"/>
                </a:lnTo>
                <a:lnTo>
                  <a:pt x="411267" y="325460"/>
                </a:lnTo>
                <a:lnTo>
                  <a:pt x="411106" y="320346"/>
                </a:lnTo>
                <a:lnTo>
                  <a:pt x="192421" y="320346"/>
                </a:lnTo>
                <a:lnTo>
                  <a:pt x="182542" y="319761"/>
                </a:lnTo>
                <a:lnTo>
                  <a:pt x="149441" y="292207"/>
                </a:lnTo>
                <a:lnTo>
                  <a:pt x="148732" y="283895"/>
                </a:lnTo>
                <a:lnTo>
                  <a:pt x="149407" y="276060"/>
                </a:lnTo>
                <a:lnTo>
                  <a:pt x="186576" y="247656"/>
                </a:lnTo>
                <a:lnTo>
                  <a:pt x="211067" y="242991"/>
                </a:lnTo>
                <a:lnTo>
                  <a:pt x="220813" y="241013"/>
                </a:lnTo>
                <a:lnTo>
                  <a:pt x="258067" y="229769"/>
                </a:lnTo>
                <a:lnTo>
                  <a:pt x="264406" y="226899"/>
                </a:lnTo>
                <a:lnTo>
                  <a:pt x="411066" y="226899"/>
                </a:lnTo>
                <a:lnTo>
                  <a:pt x="410994" y="138345"/>
                </a:lnTo>
                <a:lnTo>
                  <a:pt x="410399" y="120199"/>
                </a:lnTo>
                <a:lnTo>
                  <a:pt x="408399" y="102348"/>
                </a:lnTo>
                <a:lnTo>
                  <a:pt x="406159" y="92039"/>
                </a:lnTo>
                <a:close/>
              </a:path>
              <a:path w="412750" h="412750" extrusionOk="0">
                <a:moveTo>
                  <a:pt x="412249" y="344056"/>
                </a:moveTo>
                <a:lnTo>
                  <a:pt x="276456" y="344056"/>
                </a:lnTo>
                <a:lnTo>
                  <a:pt x="279670" y="358780"/>
                </a:lnTo>
                <a:lnTo>
                  <a:pt x="308776" y="397163"/>
                </a:lnTo>
                <a:lnTo>
                  <a:pt x="349107" y="405650"/>
                </a:lnTo>
                <a:lnTo>
                  <a:pt x="363672" y="404842"/>
                </a:lnTo>
                <a:lnTo>
                  <a:pt x="403339" y="385527"/>
                </a:lnTo>
                <a:lnTo>
                  <a:pt x="412435" y="355050"/>
                </a:lnTo>
                <a:lnTo>
                  <a:pt x="412435" y="350100"/>
                </a:lnTo>
                <a:lnTo>
                  <a:pt x="412249" y="344056"/>
                </a:lnTo>
                <a:close/>
              </a:path>
              <a:path w="412750" h="412750" extrusionOk="0">
                <a:moveTo>
                  <a:pt x="411066" y="226899"/>
                </a:moveTo>
                <a:lnTo>
                  <a:pt x="264406" y="226899"/>
                </a:lnTo>
                <a:lnTo>
                  <a:pt x="264607" y="228985"/>
                </a:lnTo>
                <a:lnTo>
                  <a:pt x="264909" y="234124"/>
                </a:lnTo>
                <a:lnTo>
                  <a:pt x="260825" y="279768"/>
                </a:lnTo>
                <a:lnTo>
                  <a:pt x="238185" y="310491"/>
                </a:lnTo>
                <a:lnTo>
                  <a:pt x="192421" y="320346"/>
                </a:lnTo>
                <a:lnTo>
                  <a:pt x="411106" y="320346"/>
                </a:lnTo>
                <a:lnTo>
                  <a:pt x="411066" y="226899"/>
                </a:lnTo>
                <a:close/>
              </a:path>
              <a:path w="412750" h="412750" extrusionOk="0">
                <a:moveTo>
                  <a:pt x="217237" y="0"/>
                </a:moveTo>
                <a:lnTo>
                  <a:pt x="178021" y="1757"/>
                </a:lnTo>
                <a:lnTo>
                  <a:pt x="111057" y="15828"/>
                </a:lnTo>
                <a:lnTo>
                  <a:pt x="60722" y="43141"/>
                </a:lnTo>
                <a:lnTo>
                  <a:pt x="34913" y="78626"/>
                </a:lnTo>
                <a:lnTo>
                  <a:pt x="31689" y="99113"/>
                </a:lnTo>
                <a:lnTo>
                  <a:pt x="32481" y="108345"/>
                </a:lnTo>
                <a:lnTo>
                  <a:pt x="58173" y="142695"/>
                </a:lnTo>
                <a:lnTo>
                  <a:pt x="74033" y="146169"/>
                </a:lnTo>
                <a:lnTo>
                  <a:pt x="90257" y="144405"/>
                </a:lnTo>
                <a:lnTo>
                  <a:pt x="106908" y="139107"/>
                </a:lnTo>
                <a:lnTo>
                  <a:pt x="123990" y="130266"/>
                </a:lnTo>
                <a:lnTo>
                  <a:pt x="141507" y="117872"/>
                </a:lnTo>
                <a:lnTo>
                  <a:pt x="148167" y="112482"/>
                </a:lnTo>
                <a:lnTo>
                  <a:pt x="153067" y="108700"/>
                </a:lnTo>
                <a:lnTo>
                  <a:pt x="190139" y="94032"/>
                </a:lnTo>
                <a:lnTo>
                  <a:pt x="216546" y="92039"/>
                </a:lnTo>
                <a:lnTo>
                  <a:pt x="406159" y="92039"/>
                </a:lnTo>
                <a:lnTo>
                  <a:pt x="405065" y="87004"/>
                </a:lnTo>
                <a:lnTo>
                  <a:pt x="385759" y="52199"/>
                </a:lnTo>
                <a:lnTo>
                  <a:pt x="351188" y="25253"/>
                </a:lnTo>
                <a:lnTo>
                  <a:pt x="302956" y="8506"/>
                </a:lnTo>
                <a:lnTo>
                  <a:pt x="262419" y="2132"/>
                </a:lnTo>
                <a:lnTo>
                  <a:pt x="240407" y="534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15"/>
          <p:cNvSpPr/>
          <p:nvPr/>
        </p:nvSpPr>
        <p:spPr>
          <a:xfrm>
            <a:off x="2202088" y="563115"/>
            <a:ext cx="318135" cy="528320"/>
          </a:xfrm>
          <a:custGeom>
            <a:avLst/>
            <a:gdLst/>
            <a:ahLst/>
            <a:cxnLst/>
            <a:rect l="l" t="t" r="r" b="b"/>
            <a:pathLst>
              <a:path w="318135" h="528319" extrusionOk="0">
                <a:moveTo>
                  <a:pt x="222753" y="224776"/>
                </a:moveTo>
                <a:lnTo>
                  <a:pt x="74724" y="224776"/>
                </a:lnTo>
                <a:lnTo>
                  <a:pt x="74829" y="419330"/>
                </a:lnTo>
                <a:lnTo>
                  <a:pt x="81834" y="469264"/>
                </a:lnTo>
                <a:lnTo>
                  <a:pt x="103146" y="502966"/>
                </a:lnTo>
                <a:lnTo>
                  <a:pt x="141994" y="521567"/>
                </a:lnTo>
                <a:lnTo>
                  <a:pt x="201782" y="527757"/>
                </a:lnTo>
                <a:lnTo>
                  <a:pt x="230159" y="526738"/>
                </a:lnTo>
                <a:lnTo>
                  <a:pt x="274473" y="518597"/>
                </a:lnTo>
                <a:lnTo>
                  <a:pt x="311195" y="490417"/>
                </a:lnTo>
                <a:lnTo>
                  <a:pt x="318134" y="459793"/>
                </a:lnTo>
                <a:lnTo>
                  <a:pt x="317462" y="447996"/>
                </a:lnTo>
                <a:lnTo>
                  <a:pt x="292817" y="416065"/>
                </a:lnTo>
                <a:lnTo>
                  <a:pt x="259606" y="413440"/>
                </a:lnTo>
                <a:lnTo>
                  <a:pt x="250618" y="412921"/>
                </a:lnTo>
                <a:lnTo>
                  <a:pt x="222753" y="378761"/>
                </a:lnTo>
                <a:lnTo>
                  <a:pt x="222753" y="224776"/>
                </a:lnTo>
                <a:close/>
              </a:path>
              <a:path w="318135" h="528319" extrusionOk="0">
                <a:moveTo>
                  <a:pt x="270274" y="136657"/>
                </a:moveTo>
                <a:lnTo>
                  <a:pt x="47181" y="136657"/>
                </a:lnTo>
                <a:lnTo>
                  <a:pt x="36618" y="137362"/>
                </a:lnTo>
                <a:lnTo>
                  <a:pt x="3106" y="161597"/>
                </a:lnTo>
                <a:lnTo>
                  <a:pt x="0" y="179806"/>
                </a:lnTo>
                <a:lnTo>
                  <a:pt x="757" y="189849"/>
                </a:lnTo>
                <a:lnTo>
                  <a:pt x="26542" y="221800"/>
                </a:lnTo>
                <a:lnTo>
                  <a:pt x="45812" y="224776"/>
                </a:lnTo>
                <a:lnTo>
                  <a:pt x="271656" y="224776"/>
                </a:lnTo>
                <a:lnTo>
                  <a:pt x="311158" y="206405"/>
                </a:lnTo>
                <a:lnTo>
                  <a:pt x="318134" y="179806"/>
                </a:lnTo>
                <a:lnTo>
                  <a:pt x="317348" y="170127"/>
                </a:lnTo>
                <a:lnTo>
                  <a:pt x="290444" y="139481"/>
                </a:lnTo>
                <a:lnTo>
                  <a:pt x="270274" y="136657"/>
                </a:lnTo>
                <a:close/>
              </a:path>
              <a:path w="318135" h="528319" extrusionOk="0">
                <a:moveTo>
                  <a:pt x="148732" y="0"/>
                </a:moveTo>
                <a:lnTo>
                  <a:pt x="106012" y="11285"/>
                </a:lnTo>
                <a:lnTo>
                  <a:pt x="79806" y="43143"/>
                </a:lnTo>
                <a:lnTo>
                  <a:pt x="74724" y="72588"/>
                </a:lnTo>
                <a:lnTo>
                  <a:pt x="74724" y="136657"/>
                </a:lnTo>
                <a:lnTo>
                  <a:pt x="222753" y="136657"/>
                </a:lnTo>
                <a:lnTo>
                  <a:pt x="222753" y="70452"/>
                </a:lnTo>
                <a:lnTo>
                  <a:pt x="212300" y="27891"/>
                </a:lnTo>
                <a:lnTo>
                  <a:pt x="181012" y="4498"/>
                </a:lnTo>
                <a:lnTo>
                  <a:pt x="1487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15"/>
          <p:cNvSpPr/>
          <p:nvPr/>
        </p:nvSpPr>
        <p:spPr>
          <a:xfrm>
            <a:off x="2587973" y="556051"/>
            <a:ext cx="150495" cy="535305"/>
          </a:xfrm>
          <a:custGeom>
            <a:avLst/>
            <a:gdLst/>
            <a:ahLst/>
            <a:cxnLst/>
            <a:rect l="l" t="t" r="r" b="b"/>
            <a:pathLst>
              <a:path w="150494" h="535305" extrusionOk="0">
                <a:moveTo>
                  <a:pt x="75390" y="0"/>
                </a:moveTo>
                <a:lnTo>
                  <a:pt x="31341" y="12154"/>
                </a:lnTo>
                <a:lnTo>
                  <a:pt x="5077" y="46914"/>
                </a:lnTo>
                <a:lnTo>
                  <a:pt x="0" y="79637"/>
                </a:lnTo>
                <a:lnTo>
                  <a:pt x="0" y="455169"/>
                </a:lnTo>
                <a:lnTo>
                  <a:pt x="11312" y="501970"/>
                </a:lnTo>
                <a:lnTo>
                  <a:pt x="43993" y="529513"/>
                </a:lnTo>
                <a:lnTo>
                  <a:pt x="75390" y="534819"/>
                </a:lnTo>
                <a:lnTo>
                  <a:pt x="91592" y="533492"/>
                </a:lnTo>
                <a:lnTo>
                  <a:pt x="129759" y="513697"/>
                </a:lnTo>
                <a:lnTo>
                  <a:pt x="148796" y="474117"/>
                </a:lnTo>
                <a:lnTo>
                  <a:pt x="150064" y="457305"/>
                </a:lnTo>
                <a:lnTo>
                  <a:pt x="150064" y="77501"/>
                </a:lnTo>
                <a:lnTo>
                  <a:pt x="138736" y="32277"/>
                </a:lnTo>
                <a:lnTo>
                  <a:pt x="106231" y="5230"/>
                </a:lnTo>
                <a:lnTo>
                  <a:pt x="753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15"/>
          <p:cNvSpPr/>
          <p:nvPr/>
        </p:nvSpPr>
        <p:spPr>
          <a:xfrm>
            <a:off x="2799250" y="685924"/>
            <a:ext cx="412115" cy="412750"/>
          </a:xfrm>
          <a:custGeom>
            <a:avLst/>
            <a:gdLst/>
            <a:ahLst/>
            <a:cxnLst/>
            <a:rect l="l" t="t" r="r" b="b"/>
            <a:pathLst>
              <a:path w="412114" h="412750" extrusionOk="0">
                <a:moveTo>
                  <a:pt x="215176" y="0"/>
                </a:moveTo>
                <a:lnTo>
                  <a:pt x="168037" y="3511"/>
                </a:lnTo>
                <a:lnTo>
                  <a:pt x="126110" y="14044"/>
                </a:lnTo>
                <a:lnTo>
                  <a:pt x="89388" y="31593"/>
                </a:lnTo>
                <a:lnTo>
                  <a:pt x="57862" y="56153"/>
                </a:lnTo>
                <a:lnTo>
                  <a:pt x="32552" y="86745"/>
                </a:lnTo>
                <a:lnTo>
                  <a:pt x="14470" y="122460"/>
                </a:lnTo>
                <a:lnTo>
                  <a:pt x="3618" y="163285"/>
                </a:lnTo>
                <a:lnTo>
                  <a:pt x="0" y="209208"/>
                </a:lnTo>
                <a:lnTo>
                  <a:pt x="3539" y="253515"/>
                </a:lnTo>
                <a:lnTo>
                  <a:pt x="14157" y="293012"/>
                </a:lnTo>
                <a:lnTo>
                  <a:pt x="31858" y="327677"/>
                </a:lnTo>
                <a:lnTo>
                  <a:pt x="56643" y="357488"/>
                </a:lnTo>
                <a:lnTo>
                  <a:pt x="87446" y="381504"/>
                </a:lnTo>
                <a:lnTo>
                  <a:pt x="123219" y="398664"/>
                </a:lnTo>
                <a:lnTo>
                  <a:pt x="163957" y="408963"/>
                </a:lnTo>
                <a:lnTo>
                  <a:pt x="209660" y="412397"/>
                </a:lnTo>
                <a:lnTo>
                  <a:pt x="247935" y="410678"/>
                </a:lnTo>
                <a:lnTo>
                  <a:pt x="313436" y="396940"/>
                </a:lnTo>
                <a:lnTo>
                  <a:pt x="362876" y="370364"/>
                </a:lnTo>
                <a:lnTo>
                  <a:pt x="388285" y="335945"/>
                </a:lnTo>
                <a:lnTo>
                  <a:pt x="391345" y="316840"/>
                </a:lnTo>
                <a:lnTo>
                  <a:pt x="225140" y="316840"/>
                </a:lnTo>
                <a:lnTo>
                  <a:pt x="207579" y="315659"/>
                </a:lnTo>
                <a:lnTo>
                  <a:pt x="169062" y="297879"/>
                </a:lnTo>
                <a:lnTo>
                  <a:pt x="150856" y="258206"/>
                </a:lnTo>
                <a:lnTo>
                  <a:pt x="149097" y="239980"/>
                </a:lnTo>
                <a:lnTo>
                  <a:pt x="347047" y="239653"/>
                </a:lnTo>
                <a:lnTo>
                  <a:pt x="362915" y="238850"/>
                </a:lnTo>
                <a:lnTo>
                  <a:pt x="403143" y="219269"/>
                </a:lnTo>
                <a:lnTo>
                  <a:pt x="411757" y="184769"/>
                </a:lnTo>
                <a:lnTo>
                  <a:pt x="410908" y="168478"/>
                </a:lnTo>
                <a:lnTo>
                  <a:pt x="410032" y="162855"/>
                </a:lnTo>
                <a:lnTo>
                  <a:pt x="149097" y="162843"/>
                </a:lnTo>
                <a:lnTo>
                  <a:pt x="150755" y="146949"/>
                </a:lnTo>
                <a:lnTo>
                  <a:pt x="167504" y="110296"/>
                </a:lnTo>
                <a:lnTo>
                  <a:pt x="213794" y="91348"/>
                </a:lnTo>
                <a:lnTo>
                  <a:pt x="383777" y="91348"/>
                </a:lnTo>
                <a:lnTo>
                  <a:pt x="382105" y="88459"/>
                </a:lnTo>
                <a:lnTo>
                  <a:pt x="346049" y="47185"/>
                </a:lnTo>
                <a:lnTo>
                  <a:pt x="313007" y="24104"/>
                </a:lnTo>
                <a:lnTo>
                  <a:pt x="276265" y="8698"/>
                </a:lnTo>
                <a:lnTo>
                  <a:pt x="236314" y="969"/>
                </a:lnTo>
                <a:lnTo>
                  <a:pt x="215176" y="0"/>
                </a:lnTo>
                <a:close/>
              </a:path>
              <a:path w="412114" h="412750" extrusionOk="0">
                <a:moveTo>
                  <a:pt x="344307" y="272573"/>
                </a:moveTo>
                <a:lnTo>
                  <a:pt x="294386" y="292024"/>
                </a:lnTo>
                <a:lnTo>
                  <a:pt x="283781" y="298998"/>
                </a:lnTo>
                <a:lnTo>
                  <a:pt x="280590" y="300845"/>
                </a:lnTo>
                <a:lnTo>
                  <a:pt x="238978" y="315891"/>
                </a:lnTo>
                <a:lnTo>
                  <a:pt x="225140" y="316840"/>
                </a:lnTo>
                <a:lnTo>
                  <a:pt x="391345" y="316840"/>
                </a:lnTo>
                <a:lnTo>
                  <a:pt x="371103" y="279454"/>
                </a:lnTo>
                <a:lnTo>
                  <a:pt x="354163" y="273339"/>
                </a:lnTo>
                <a:lnTo>
                  <a:pt x="344307" y="272573"/>
                </a:lnTo>
                <a:close/>
              </a:path>
              <a:path w="412114" h="412750" extrusionOk="0">
                <a:moveTo>
                  <a:pt x="383777" y="91348"/>
                </a:moveTo>
                <a:lnTo>
                  <a:pt x="213794" y="91348"/>
                </a:lnTo>
                <a:lnTo>
                  <a:pt x="228578" y="92485"/>
                </a:lnTo>
                <a:lnTo>
                  <a:pt x="241568" y="95887"/>
                </a:lnTo>
                <a:lnTo>
                  <a:pt x="275559" y="131820"/>
                </a:lnTo>
                <a:lnTo>
                  <a:pt x="281645" y="162855"/>
                </a:lnTo>
                <a:lnTo>
                  <a:pt x="410032" y="162855"/>
                </a:lnTo>
                <a:lnTo>
                  <a:pt x="408362" y="152139"/>
                </a:lnTo>
                <a:lnTo>
                  <a:pt x="404118" y="135755"/>
                </a:lnTo>
                <a:lnTo>
                  <a:pt x="398174" y="119330"/>
                </a:lnTo>
                <a:lnTo>
                  <a:pt x="390753" y="103398"/>
                </a:lnTo>
                <a:lnTo>
                  <a:pt x="383777" y="913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15"/>
          <p:cNvSpPr/>
          <p:nvPr/>
        </p:nvSpPr>
        <p:spPr>
          <a:xfrm>
            <a:off x="3252926" y="685931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406199" y="92076"/>
                </a:moveTo>
                <a:lnTo>
                  <a:pt x="216583" y="92076"/>
                </a:lnTo>
                <a:lnTo>
                  <a:pt x="227774" y="92590"/>
                </a:lnTo>
                <a:lnTo>
                  <a:pt x="237581" y="94139"/>
                </a:lnTo>
                <a:lnTo>
                  <a:pt x="265776" y="124632"/>
                </a:lnTo>
                <a:lnTo>
                  <a:pt x="260745" y="138472"/>
                </a:lnTo>
                <a:lnTo>
                  <a:pt x="245650" y="149582"/>
                </a:lnTo>
                <a:lnTo>
                  <a:pt x="220485" y="157952"/>
                </a:lnTo>
                <a:lnTo>
                  <a:pt x="185246" y="163571"/>
                </a:lnTo>
                <a:lnTo>
                  <a:pt x="162163" y="165996"/>
                </a:lnTo>
                <a:lnTo>
                  <a:pt x="156359" y="166713"/>
                </a:lnTo>
                <a:lnTo>
                  <a:pt x="116210" y="172814"/>
                </a:lnTo>
                <a:lnTo>
                  <a:pt x="55429" y="191745"/>
                </a:lnTo>
                <a:lnTo>
                  <a:pt x="19560" y="220419"/>
                </a:lnTo>
                <a:lnTo>
                  <a:pt x="2172" y="263079"/>
                </a:lnTo>
                <a:lnTo>
                  <a:pt x="0" y="289913"/>
                </a:lnTo>
                <a:lnTo>
                  <a:pt x="2160" y="317459"/>
                </a:lnTo>
                <a:lnTo>
                  <a:pt x="19459" y="362666"/>
                </a:lnTo>
                <a:lnTo>
                  <a:pt x="53700" y="394349"/>
                </a:lnTo>
                <a:lnTo>
                  <a:pt x="102692" y="410370"/>
                </a:lnTo>
                <a:lnTo>
                  <a:pt x="132573" y="412372"/>
                </a:lnTo>
                <a:lnTo>
                  <a:pt x="155896" y="411313"/>
                </a:lnTo>
                <a:lnTo>
                  <a:pt x="197815" y="402815"/>
                </a:lnTo>
                <a:lnTo>
                  <a:pt x="233525" y="385786"/>
                </a:lnTo>
                <a:lnTo>
                  <a:pt x="263562" y="360138"/>
                </a:lnTo>
                <a:lnTo>
                  <a:pt x="276494" y="344056"/>
                </a:lnTo>
                <a:lnTo>
                  <a:pt x="412290" y="344056"/>
                </a:lnTo>
                <a:lnTo>
                  <a:pt x="412180" y="341710"/>
                </a:lnTo>
                <a:lnTo>
                  <a:pt x="411304" y="325497"/>
                </a:lnTo>
                <a:lnTo>
                  <a:pt x="411144" y="320346"/>
                </a:lnTo>
                <a:lnTo>
                  <a:pt x="192446" y="320346"/>
                </a:lnTo>
                <a:lnTo>
                  <a:pt x="182569" y="319761"/>
                </a:lnTo>
                <a:lnTo>
                  <a:pt x="149469" y="292234"/>
                </a:lnTo>
                <a:lnTo>
                  <a:pt x="148757" y="283895"/>
                </a:lnTo>
                <a:lnTo>
                  <a:pt x="149432" y="276071"/>
                </a:lnTo>
                <a:lnTo>
                  <a:pt x="186632" y="247662"/>
                </a:lnTo>
                <a:lnTo>
                  <a:pt x="211098" y="242997"/>
                </a:lnTo>
                <a:lnTo>
                  <a:pt x="220827" y="241015"/>
                </a:lnTo>
                <a:lnTo>
                  <a:pt x="258108" y="229769"/>
                </a:lnTo>
                <a:lnTo>
                  <a:pt x="264444" y="226899"/>
                </a:lnTo>
                <a:lnTo>
                  <a:pt x="411103" y="226899"/>
                </a:lnTo>
                <a:lnTo>
                  <a:pt x="411031" y="138353"/>
                </a:lnTo>
                <a:lnTo>
                  <a:pt x="410438" y="120212"/>
                </a:lnTo>
                <a:lnTo>
                  <a:pt x="408439" y="102372"/>
                </a:lnTo>
                <a:lnTo>
                  <a:pt x="406199" y="92076"/>
                </a:lnTo>
                <a:close/>
              </a:path>
              <a:path w="412750" h="412750" extrusionOk="0">
                <a:moveTo>
                  <a:pt x="412290" y="344056"/>
                </a:moveTo>
                <a:lnTo>
                  <a:pt x="276494" y="344056"/>
                </a:lnTo>
                <a:lnTo>
                  <a:pt x="279704" y="358781"/>
                </a:lnTo>
                <a:lnTo>
                  <a:pt x="308835" y="397190"/>
                </a:lnTo>
                <a:lnTo>
                  <a:pt x="349132" y="405650"/>
                </a:lnTo>
                <a:lnTo>
                  <a:pt x="363698" y="404844"/>
                </a:lnTo>
                <a:lnTo>
                  <a:pt x="403380" y="385529"/>
                </a:lnTo>
                <a:lnTo>
                  <a:pt x="412498" y="355050"/>
                </a:lnTo>
                <a:lnTo>
                  <a:pt x="412498" y="350100"/>
                </a:lnTo>
                <a:lnTo>
                  <a:pt x="412290" y="344056"/>
                </a:lnTo>
                <a:close/>
              </a:path>
              <a:path w="412750" h="412750" extrusionOk="0">
                <a:moveTo>
                  <a:pt x="411103" y="226899"/>
                </a:moveTo>
                <a:lnTo>
                  <a:pt x="264444" y="226899"/>
                </a:lnTo>
                <a:lnTo>
                  <a:pt x="264695" y="228985"/>
                </a:lnTo>
                <a:lnTo>
                  <a:pt x="264808" y="231423"/>
                </a:lnTo>
                <a:lnTo>
                  <a:pt x="264877" y="232414"/>
                </a:lnTo>
                <a:lnTo>
                  <a:pt x="264982" y="247662"/>
                </a:lnTo>
                <a:lnTo>
                  <a:pt x="264033" y="264104"/>
                </a:lnTo>
                <a:lnTo>
                  <a:pt x="248122" y="302855"/>
                </a:lnTo>
                <a:lnTo>
                  <a:pt x="210392" y="319254"/>
                </a:lnTo>
                <a:lnTo>
                  <a:pt x="192446" y="320346"/>
                </a:lnTo>
                <a:lnTo>
                  <a:pt x="411144" y="320346"/>
                </a:lnTo>
                <a:lnTo>
                  <a:pt x="411103" y="226899"/>
                </a:lnTo>
                <a:close/>
              </a:path>
              <a:path w="412750" h="412750" extrusionOk="0">
                <a:moveTo>
                  <a:pt x="217275" y="0"/>
                </a:moveTo>
                <a:lnTo>
                  <a:pt x="178042" y="1760"/>
                </a:lnTo>
                <a:lnTo>
                  <a:pt x="111089" y="15844"/>
                </a:lnTo>
                <a:lnTo>
                  <a:pt x="60751" y="43163"/>
                </a:lnTo>
                <a:lnTo>
                  <a:pt x="34908" y="78670"/>
                </a:lnTo>
                <a:lnTo>
                  <a:pt x="31676" y="99176"/>
                </a:lnTo>
                <a:lnTo>
                  <a:pt x="32474" y="108410"/>
                </a:lnTo>
                <a:lnTo>
                  <a:pt x="58210" y="142720"/>
                </a:lnTo>
                <a:lnTo>
                  <a:pt x="74033" y="146219"/>
                </a:lnTo>
                <a:lnTo>
                  <a:pt x="90267" y="144448"/>
                </a:lnTo>
                <a:lnTo>
                  <a:pt x="106919" y="139139"/>
                </a:lnTo>
                <a:lnTo>
                  <a:pt x="123999" y="130295"/>
                </a:lnTo>
                <a:lnTo>
                  <a:pt x="141520" y="117923"/>
                </a:lnTo>
                <a:lnTo>
                  <a:pt x="148204" y="112482"/>
                </a:lnTo>
                <a:lnTo>
                  <a:pt x="153092" y="108700"/>
                </a:lnTo>
                <a:lnTo>
                  <a:pt x="190187" y="94048"/>
                </a:lnTo>
                <a:lnTo>
                  <a:pt x="216583" y="92076"/>
                </a:lnTo>
                <a:lnTo>
                  <a:pt x="406199" y="92076"/>
                </a:lnTo>
                <a:lnTo>
                  <a:pt x="405103" y="87036"/>
                </a:lnTo>
                <a:lnTo>
                  <a:pt x="385802" y="52207"/>
                </a:lnTo>
                <a:lnTo>
                  <a:pt x="351205" y="25270"/>
                </a:lnTo>
                <a:lnTo>
                  <a:pt x="303006" y="8556"/>
                </a:lnTo>
                <a:lnTo>
                  <a:pt x="262454" y="2139"/>
                </a:lnTo>
                <a:lnTo>
                  <a:pt x="240440" y="534"/>
                </a:lnTo>
                <a:lnTo>
                  <a:pt x="217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15"/>
          <p:cNvSpPr/>
          <p:nvPr/>
        </p:nvSpPr>
        <p:spPr>
          <a:xfrm>
            <a:off x="3747224" y="689500"/>
            <a:ext cx="296545" cy="401955"/>
          </a:xfrm>
          <a:custGeom>
            <a:avLst/>
            <a:gdLst/>
            <a:ahLst/>
            <a:cxnLst/>
            <a:rect l="l" t="t" r="r" b="b"/>
            <a:pathLst>
              <a:path w="296545" h="401955" extrusionOk="0">
                <a:moveTo>
                  <a:pt x="68165" y="2902"/>
                </a:moveTo>
                <a:lnTo>
                  <a:pt x="27779" y="13689"/>
                </a:lnTo>
                <a:lnTo>
                  <a:pt x="4471" y="45276"/>
                </a:lnTo>
                <a:lnTo>
                  <a:pt x="0" y="321753"/>
                </a:lnTo>
                <a:lnTo>
                  <a:pt x="1263" y="339200"/>
                </a:lnTo>
                <a:lnTo>
                  <a:pt x="20129" y="379980"/>
                </a:lnTo>
                <a:lnTo>
                  <a:pt x="58399" y="400093"/>
                </a:lnTo>
                <a:lnTo>
                  <a:pt x="74724" y="401441"/>
                </a:lnTo>
                <a:lnTo>
                  <a:pt x="90897" y="400114"/>
                </a:lnTo>
                <a:lnTo>
                  <a:pt x="129118" y="380306"/>
                </a:lnTo>
                <a:lnTo>
                  <a:pt x="148152" y="340679"/>
                </a:lnTo>
                <a:lnTo>
                  <a:pt x="149423" y="323889"/>
                </a:lnTo>
                <a:lnTo>
                  <a:pt x="149423" y="237165"/>
                </a:lnTo>
                <a:lnTo>
                  <a:pt x="150409" y="218562"/>
                </a:lnTo>
                <a:lnTo>
                  <a:pt x="165255" y="177531"/>
                </a:lnTo>
                <a:lnTo>
                  <a:pt x="203948" y="152591"/>
                </a:lnTo>
                <a:lnTo>
                  <a:pt x="241805" y="140790"/>
                </a:lnTo>
                <a:lnTo>
                  <a:pt x="257272" y="134154"/>
                </a:lnTo>
                <a:lnTo>
                  <a:pt x="269870" y="126636"/>
                </a:lnTo>
                <a:lnTo>
                  <a:pt x="279597" y="118237"/>
                </a:lnTo>
                <a:lnTo>
                  <a:pt x="286806" y="108545"/>
                </a:lnTo>
                <a:lnTo>
                  <a:pt x="287066" y="107971"/>
                </a:lnTo>
                <a:lnTo>
                  <a:pt x="137386" y="107971"/>
                </a:lnTo>
                <a:lnTo>
                  <a:pt x="137386" y="75402"/>
                </a:lnTo>
                <a:lnTo>
                  <a:pt x="127802" y="30829"/>
                </a:lnTo>
                <a:lnTo>
                  <a:pt x="84606" y="4004"/>
                </a:lnTo>
                <a:lnTo>
                  <a:pt x="68165" y="2902"/>
                </a:lnTo>
                <a:close/>
              </a:path>
              <a:path w="296545" h="401955" extrusionOk="0">
                <a:moveTo>
                  <a:pt x="237567" y="0"/>
                </a:moveTo>
                <a:lnTo>
                  <a:pt x="192836" y="14805"/>
                </a:lnTo>
                <a:lnTo>
                  <a:pt x="157179" y="59968"/>
                </a:lnTo>
                <a:lnTo>
                  <a:pt x="137386" y="107971"/>
                </a:lnTo>
                <a:lnTo>
                  <a:pt x="287066" y="107971"/>
                </a:lnTo>
                <a:lnTo>
                  <a:pt x="291958" y="97181"/>
                </a:lnTo>
                <a:lnTo>
                  <a:pt x="295051" y="84134"/>
                </a:lnTo>
                <a:lnTo>
                  <a:pt x="296083" y="69396"/>
                </a:lnTo>
                <a:lnTo>
                  <a:pt x="295116" y="53990"/>
                </a:lnTo>
                <a:lnTo>
                  <a:pt x="280602" y="18407"/>
                </a:lnTo>
                <a:lnTo>
                  <a:pt x="2375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15"/>
          <p:cNvSpPr/>
          <p:nvPr/>
        </p:nvSpPr>
        <p:spPr>
          <a:xfrm>
            <a:off x="4065262" y="689550"/>
            <a:ext cx="403860" cy="401955"/>
          </a:xfrm>
          <a:custGeom>
            <a:avLst/>
            <a:gdLst/>
            <a:ahLst/>
            <a:cxnLst/>
            <a:rect l="l" t="t" r="r" b="b"/>
            <a:pathLst>
              <a:path w="403860" h="401955" extrusionOk="0">
                <a:moveTo>
                  <a:pt x="67461" y="2776"/>
                </a:moveTo>
                <a:lnTo>
                  <a:pt x="26818" y="13325"/>
                </a:lnTo>
                <a:lnTo>
                  <a:pt x="4306" y="44741"/>
                </a:lnTo>
                <a:lnTo>
                  <a:pt x="0" y="76759"/>
                </a:lnTo>
                <a:lnTo>
                  <a:pt x="0" y="321653"/>
                </a:lnTo>
                <a:lnTo>
                  <a:pt x="11147" y="368486"/>
                </a:lnTo>
                <a:lnTo>
                  <a:pt x="43244" y="396050"/>
                </a:lnTo>
                <a:lnTo>
                  <a:pt x="74045" y="401390"/>
                </a:lnTo>
                <a:lnTo>
                  <a:pt x="90136" y="400036"/>
                </a:lnTo>
                <a:lnTo>
                  <a:pt x="128251" y="380118"/>
                </a:lnTo>
                <a:lnTo>
                  <a:pt x="147440" y="340474"/>
                </a:lnTo>
                <a:lnTo>
                  <a:pt x="148783" y="195009"/>
                </a:lnTo>
                <a:lnTo>
                  <a:pt x="149581" y="178000"/>
                </a:lnTo>
                <a:lnTo>
                  <a:pt x="162478" y="138002"/>
                </a:lnTo>
                <a:lnTo>
                  <a:pt x="204471" y="118928"/>
                </a:lnTo>
                <a:lnTo>
                  <a:pt x="400505" y="118928"/>
                </a:lnTo>
                <a:lnTo>
                  <a:pt x="400071" y="114982"/>
                </a:lnTo>
                <a:lnTo>
                  <a:pt x="397838" y="102135"/>
                </a:lnTo>
                <a:lnTo>
                  <a:pt x="394902" y="90130"/>
                </a:lnTo>
                <a:lnTo>
                  <a:pt x="391280" y="78966"/>
                </a:lnTo>
                <a:lnTo>
                  <a:pt x="388902" y="73241"/>
                </a:lnTo>
                <a:lnTo>
                  <a:pt x="135991" y="73241"/>
                </a:lnTo>
                <a:lnTo>
                  <a:pt x="134595" y="57091"/>
                </a:lnTo>
                <a:lnTo>
                  <a:pt x="117759" y="20895"/>
                </a:lnTo>
                <a:lnTo>
                  <a:pt x="82883" y="3908"/>
                </a:lnTo>
                <a:lnTo>
                  <a:pt x="67461" y="2776"/>
                </a:lnTo>
                <a:close/>
              </a:path>
              <a:path w="403860" h="401955" extrusionOk="0">
                <a:moveTo>
                  <a:pt x="400505" y="118928"/>
                </a:moveTo>
                <a:lnTo>
                  <a:pt x="204471" y="118928"/>
                </a:lnTo>
                <a:lnTo>
                  <a:pt x="217400" y="119951"/>
                </a:lnTo>
                <a:lnTo>
                  <a:pt x="228266" y="123026"/>
                </a:lnTo>
                <a:lnTo>
                  <a:pt x="252270" y="158654"/>
                </a:lnTo>
                <a:lnTo>
                  <a:pt x="255108" y="316061"/>
                </a:lnTo>
                <a:lnTo>
                  <a:pt x="256325" y="335538"/>
                </a:lnTo>
                <a:lnTo>
                  <a:pt x="274559" y="379389"/>
                </a:lnTo>
                <a:lnTo>
                  <a:pt x="313343" y="400015"/>
                </a:lnTo>
                <a:lnTo>
                  <a:pt x="330511" y="401390"/>
                </a:lnTo>
                <a:lnTo>
                  <a:pt x="347476" y="400036"/>
                </a:lnTo>
                <a:lnTo>
                  <a:pt x="385269" y="379728"/>
                </a:lnTo>
                <a:lnTo>
                  <a:pt x="402688" y="335807"/>
                </a:lnTo>
                <a:lnTo>
                  <a:pt x="403853" y="316061"/>
                </a:lnTo>
                <a:lnTo>
                  <a:pt x="403853" y="195009"/>
                </a:lnTo>
                <a:lnTo>
                  <a:pt x="403614" y="169960"/>
                </a:lnTo>
                <a:lnTo>
                  <a:pt x="402900" y="148267"/>
                </a:lnTo>
                <a:lnTo>
                  <a:pt x="401717" y="129939"/>
                </a:lnTo>
                <a:lnTo>
                  <a:pt x="400505" y="118928"/>
                </a:lnTo>
                <a:close/>
              </a:path>
              <a:path w="403860" h="401955" extrusionOk="0">
                <a:moveTo>
                  <a:pt x="267836" y="0"/>
                </a:moveTo>
                <a:lnTo>
                  <a:pt x="226238" y="4455"/>
                </a:lnTo>
                <a:lnTo>
                  <a:pt x="175405" y="27986"/>
                </a:lnTo>
                <a:lnTo>
                  <a:pt x="147954" y="55707"/>
                </a:lnTo>
                <a:lnTo>
                  <a:pt x="135991" y="73241"/>
                </a:lnTo>
                <a:lnTo>
                  <a:pt x="388902" y="73241"/>
                </a:lnTo>
                <a:lnTo>
                  <a:pt x="367611" y="39460"/>
                </a:lnTo>
                <a:lnTo>
                  <a:pt x="324324" y="10023"/>
                </a:lnTo>
                <a:lnTo>
                  <a:pt x="267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15"/>
          <p:cNvSpPr/>
          <p:nvPr/>
        </p:nvSpPr>
        <p:spPr>
          <a:xfrm>
            <a:off x="4546865" y="527088"/>
            <a:ext cx="150495" cy="563880"/>
          </a:xfrm>
          <a:custGeom>
            <a:avLst/>
            <a:gdLst/>
            <a:ahLst/>
            <a:cxnLst/>
            <a:rect l="l" t="t" r="r" b="b"/>
            <a:pathLst>
              <a:path w="150495" h="563880" extrusionOk="0">
                <a:moveTo>
                  <a:pt x="75314" y="0"/>
                </a:moveTo>
                <a:lnTo>
                  <a:pt x="38307" y="11709"/>
                </a:lnTo>
                <a:lnTo>
                  <a:pt x="12880" y="43693"/>
                </a:lnTo>
                <a:lnTo>
                  <a:pt x="7890" y="70439"/>
                </a:lnTo>
                <a:lnTo>
                  <a:pt x="9138" y="84082"/>
                </a:lnTo>
                <a:lnTo>
                  <a:pt x="27831" y="119267"/>
                </a:lnTo>
                <a:lnTo>
                  <a:pt x="62055" y="138483"/>
                </a:lnTo>
                <a:lnTo>
                  <a:pt x="75314" y="139761"/>
                </a:lnTo>
                <a:lnTo>
                  <a:pt x="88809" y="138483"/>
                </a:lnTo>
                <a:lnTo>
                  <a:pt x="123225" y="119430"/>
                </a:lnTo>
                <a:lnTo>
                  <a:pt x="141920" y="84250"/>
                </a:lnTo>
                <a:lnTo>
                  <a:pt x="143166" y="70439"/>
                </a:lnTo>
                <a:lnTo>
                  <a:pt x="141920" y="56424"/>
                </a:lnTo>
                <a:lnTo>
                  <a:pt x="123225" y="20682"/>
                </a:lnTo>
                <a:lnTo>
                  <a:pt x="88789" y="1289"/>
                </a:lnTo>
                <a:lnTo>
                  <a:pt x="75314" y="0"/>
                </a:lnTo>
                <a:close/>
              </a:path>
              <a:path w="150495" h="563880" extrusionOk="0">
                <a:moveTo>
                  <a:pt x="75314" y="165971"/>
                </a:moveTo>
                <a:lnTo>
                  <a:pt x="31324" y="178116"/>
                </a:lnTo>
                <a:lnTo>
                  <a:pt x="5055" y="212849"/>
                </a:lnTo>
                <a:lnTo>
                  <a:pt x="0" y="245596"/>
                </a:lnTo>
                <a:lnTo>
                  <a:pt x="0" y="484169"/>
                </a:lnTo>
                <a:lnTo>
                  <a:pt x="11391" y="530725"/>
                </a:lnTo>
                <a:lnTo>
                  <a:pt x="44178" y="558471"/>
                </a:lnTo>
                <a:lnTo>
                  <a:pt x="75314" y="563857"/>
                </a:lnTo>
                <a:lnTo>
                  <a:pt x="91523" y="562530"/>
                </a:lnTo>
                <a:lnTo>
                  <a:pt x="129734" y="542747"/>
                </a:lnTo>
                <a:lnTo>
                  <a:pt x="148819" y="503100"/>
                </a:lnTo>
                <a:lnTo>
                  <a:pt x="150089" y="486318"/>
                </a:lnTo>
                <a:lnTo>
                  <a:pt x="150089" y="243498"/>
                </a:lnTo>
                <a:lnTo>
                  <a:pt x="138740" y="198474"/>
                </a:lnTo>
                <a:lnTo>
                  <a:pt x="106223" y="171242"/>
                </a:lnTo>
                <a:lnTo>
                  <a:pt x="75314" y="1659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15"/>
          <p:cNvSpPr/>
          <p:nvPr/>
        </p:nvSpPr>
        <p:spPr>
          <a:xfrm>
            <a:off x="4778135" y="689550"/>
            <a:ext cx="403860" cy="401955"/>
          </a:xfrm>
          <a:custGeom>
            <a:avLst/>
            <a:gdLst/>
            <a:ahLst/>
            <a:cxnLst/>
            <a:rect l="l" t="t" r="r" b="b"/>
            <a:pathLst>
              <a:path w="403860" h="401955" extrusionOk="0">
                <a:moveTo>
                  <a:pt x="67424" y="2852"/>
                </a:moveTo>
                <a:lnTo>
                  <a:pt x="26784" y="13337"/>
                </a:lnTo>
                <a:lnTo>
                  <a:pt x="4286" y="44755"/>
                </a:lnTo>
                <a:lnTo>
                  <a:pt x="0" y="76759"/>
                </a:lnTo>
                <a:lnTo>
                  <a:pt x="0" y="321703"/>
                </a:lnTo>
                <a:lnTo>
                  <a:pt x="11115" y="368487"/>
                </a:lnTo>
                <a:lnTo>
                  <a:pt x="43215" y="396050"/>
                </a:lnTo>
                <a:lnTo>
                  <a:pt x="73995" y="401390"/>
                </a:lnTo>
                <a:lnTo>
                  <a:pt x="90101" y="400036"/>
                </a:lnTo>
                <a:lnTo>
                  <a:pt x="128188" y="380118"/>
                </a:lnTo>
                <a:lnTo>
                  <a:pt x="147404" y="340474"/>
                </a:lnTo>
                <a:lnTo>
                  <a:pt x="148749" y="195009"/>
                </a:lnTo>
                <a:lnTo>
                  <a:pt x="149542" y="178032"/>
                </a:lnTo>
                <a:lnTo>
                  <a:pt x="162466" y="138014"/>
                </a:lnTo>
                <a:lnTo>
                  <a:pt x="204471" y="118928"/>
                </a:lnTo>
                <a:lnTo>
                  <a:pt x="400458" y="118928"/>
                </a:lnTo>
                <a:lnTo>
                  <a:pt x="400021" y="114982"/>
                </a:lnTo>
                <a:lnTo>
                  <a:pt x="397797" y="102135"/>
                </a:lnTo>
                <a:lnTo>
                  <a:pt x="394864" y="90130"/>
                </a:lnTo>
                <a:lnTo>
                  <a:pt x="391237" y="78966"/>
                </a:lnTo>
                <a:lnTo>
                  <a:pt x="388848" y="73241"/>
                </a:lnTo>
                <a:lnTo>
                  <a:pt x="135979" y="73241"/>
                </a:lnTo>
                <a:lnTo>
                  <a:pt x="134566" y="57091"/>
                </a:lnTo>
                <a:lnTo>
                  <a:pt x="117709" y="20895"/>
                </a:lnTo>
                <a:lnTo>
                  <a:pt x="82838" y="3971"/>
                </a:lnTo>
                <a:lnTo>
                  <a:pt x="67424" y="2852"/>
                </a:lnTo>
                <a:close/>
              </a:path>
              <a:path w="403860" h="401955" extrusionOk="0">
                <a:moveTo>
                  <a:pt x="400458" y="118928"/>
                </a:moveTo>
                <a:lnTo>
                  <a:pt x="204471" y="118928"/>
                </a:lnTo>
                <a:lnTo>
                  <a:pt x="217384" y="119957"/>
                </a:lnTo>
                <a:lnTo>
                  <a:pt x="228227" y="123040"/>
                </a:lnTo>
                <a:lnTo>
                  <a:pt x="252235" y="158663"/>
                </a:lnTo>
                <a:lnTo>
                  <a:pt x="255070" y="316061"/>
                </a:lnTo>
                <a:lnTo>
                  <a:pt x="256286" y="335544"/>
                </a:lnTo>
                <a:lnTo>
                  <a:pt x="274508" y="379389"/>
                </a:lnTo>
                <a:lnTo>
                  <a:pt x="313311" y="400015"/>
                </a:lnTo>
                <a:lnTo>
                  <a:pt x="330498" y="401390"/>
                </a:lnTo>
                <a:lnTo>
                  <a:pt x="347460" y="400036"/>
                </a:lnTo>
                <a:lnTo>
                  <a:pt x="385244" y="379728"/>
                </a:lnTo>
                <a:lnTo>
                  <a:pt x="402642" y="335828"/>
                </a:lnTo>
                <a:lnTo>
                  <a:pt x="403803" y="316061"/>
                </a:lnTo>
                <a:lnTo>
                  <a:pt x="403803" y="195009"/>
                </a:lnTo>
                <a:lnTo>
                  <a:pt x="403567" y="169961"/>
                </a:lnTo>
                <a:lnTo>
                  <a:pt x="402859" y="148272"/>
                </a:lnTo>
                <a:lnTo>
                  <a:pt x="401677" y="129944"/>
                </a:lnTo>
                <a:lnTo>
                  <a:pt x="400458" y="118928"/>
                </a:lnTo>
                <a:close/>
              </a:path>
              <a:path w="403860" h="401955" extrusionOk="0">
                <a:moveTo>
                  <a:pt x="267786" y="0"/>
                </a:moveTo>
                <a:lnTo>
                  <a:pt x="226196" y="4460"/>
                </a:lnTo>
                <a:lnTo>
                  <a:pt x="175377" y="28023"/>
                </a:lnTo>
                <a:lnTo>
                  <a:pt x="147919" y="55715"/>
                </a:lnTo>
                <a:lnTo>
                  <a:pt x="135979" y="73241"/>
                </a:lnTo>
                <a:lnTo>
                  <a:pt x="388848" y="73241"/>
                </a:lnTo>
                <a:lnTo>
                  <a:pt x="367567" y="39484"/>
                </a:lnTo>
                <a:lnTo>
                  <a:pt x="324285" y="10039"/>
                </a:lnTo>
                <a:lnTo>
                  <a:pt x="2677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15"/>
          <p:cNvSpPr/>
          <p:nvPr/>
        </p:nvSpPr>
        <p:spPr>
          <a:xfrm>
            <a:off x="5238647" y="689551"/>
            <a:ext cx="414655" cy="551180"/>
          </a:xfrm>
          <a:custGeom>
            <a:avLst/>
            <a:gdLst/>
            <a:ahLst/>
            <a:cxnLst/>
            <a:rect l="l" t="t" r="r" b="b"/>
            <a:pathLst>
              <a:path w="414654" h="551180" extrusionOk="0">
                <a:moveTo>
                  <a:pt x="72324" y="404544"/>
                </a:moveTo>
                <a:lnTo>
                  <a:pt x="64044" y="404544"/>
                </a:lnTo>
                <a:lnTo>
                  <a:pt x="52736" y="405479"/>
                </a:lnTo>
                <a:lnTo>
                  <a:pt x="19245" y="427650"/>
                </a:lnTo>
                <a:lnTo>
                  <a:pt x="11044" y="458687"/>
                </a:lnTo>
                <a:lnTo>
                  <a:pt x="14133" y="478670"/>
                </a:lnTo>
                <a:lnTo>
                  <a:pt x="38842" y="512203"/>
                </a:lnTo>
                <a:lnTo>
                  <a:pt x="87346" y="536659"/>
                </a:lnTo>
                <a:lnTo>
                  <a:pt x="154382" y="549140"/>
                </a:lnTo>
                <a:lnTo>
                  <a:pt x="194532" y="550701"/>
                </a:lnTo>
                <a:lnTo>
                  <a:pt x="246562" y="547802"/>
                </a:lnTo>
                <a:lnTo>
                  <a:pt x="291515" y="539108"/>
                </a:lnTo>
                <a:lnTo>
                  <a:pt x="329372" y="524626"/>
                </a:lnTo>
                <a:lnTo>
                  <a:pt x="383901" y="478136"/>
                </a:lnTo>
                <a:lnTo>
                  <a:pt x="396024" y="455119"/>
                </a:lnTo>
                <a:lnTo>
                  <a:pt x="197962" y="455119"/>
                </a:lnTo>
                <a:lnTo>
                  <a:pt x="188148" y="454742"/>
                </a:lnTo>
                <a:lnTo>
                  <a:pt x="141724" y="440548"/>
                </a:lnTo>
                <a:lnTo>
                  <a:pt x="110620" y="420833"/>
                </a:lnTo>
                <a:lnTo>
                  <a:pt x="102337" y="415870"/>
                </a:lnTo>
                <a:lnTo>
                  <a:pt x="94971" y="411970"/>
                </a:lnTo>
                <a:lnTo>
                  <a:pt x="88520" y="409130"/>
                </a:lnTo>
                <a:lnTo>
                  <a:pt x="80454" y="406039"/>
                </a:lnTo>
                <a:lnTo>
                  <a:pt x="72324" y="404544"/>
                </a:lnTo>
                <a:close/>
              </a:path>
              <a:path w="414654" h="551180" extrusionOk="0">
                <a:moveTo>
                  <a:pt x="414508" y="340462"/>
                </a:moveTo>
                <a:lnTo>
                  <a:pt x="271279" y="340462"/>
                </a:lnTo>
                <a:lnTo>
                  <a:pt x="271279" y="382593"/>
                </a:lnTo>
                <a:lnTo>
                  <a:pt x="270142" y="399521"/>
                </a:lnTo>
                <a:lnTo>
                  <a:pt x="253035" y="436912"/>
                </a:lnTo>
                <a:lnTo>
                  <a:pt x="215208" y="453991"/>
                </a:lnTo>
                <a:lnTo>
                  <a:pt x="197962" y="455119"/>
                </a:lnTo>
                <a:lnTo>
                  <a:pt x="396024" y="455119"/>
                </a:lnTo>
                <a:lnTo>
                  <a:pt x="400900" y="445860"/>
                </a:lnTo>
                <a:lnTo>
                  <a:pt x="411105" y="407526"/>
                </a:lnTo>
                <a:lnTo>
                  <a:pt x="414467" y="363672"/>
                </a:lnTo>
                <a:lnTo>
                  <a:pt x="414508" y="340462"/>
                </a:lnTo>
                <a:close/>
              </a:path>
              <a:path w="414654" h="551180" extrusionOk="0">
                <a:moveTo>
                  <a:pt x="159727" y="0"/>
                </a:moveTo>
                <a:lnTo>
                  <a:pt x="94373" y="13026"/>
                </a:lnTo>
                <a:lnTo>
                  <a:pt x="43575" y="52145"/>
                </a:lnTo>
                <a:lnTo>
                  <a:pt x="10893" y="113278"/>
                </a:lnTo>
                <a:lnTo>
                  <a:pt x="2723" y="150499"/>
                </a:lnTo>
                <a:lnTo>
                  <a:pt x="0" y="192157"/>
                </a:lnTo>
                <a:lnTo>
                  <a:pt x="2851" y="231849"/>
                </a:lnTo>
                <a:lnTo>
                  <a:pt x="25666" y="298751"/>
                </a:lnTo>
                <a:lnTo>
                  <a:pt x="70326" y="347966"/>
                </a:lnTo>
                <a:lnTo>
                  <a:pt x="131005" y="373094"/>
                </a:lnTo>
                <a:lnTo>
                  <a:pt x="166989" y="376235"/>
                </a:lnTo>
                <a:lnTo>
                  <a:pt x="183218" y="375674"/>
                </a:lnTo>
                <a:lnTo>
                  <a:pt x="226409" y="367352"/>
                </a:lnTo>
                <a:lnTo>
                  <a:pt x="261381" y="348915"/>
                </a:lnTo>
                <a:lnTo>
                  <a:pt x="271279" y="340462"/>
                </a:lnTo>
                <a:lnTo>
                  <a:pt x="414508" y="340462"/>
                </a:lnTo>
                <a:lnTo>
                  <a:pt x="414508" y="270362"/>
                </a:lnTo>
                <a:lnTo>
                  <a:pt x="207939" y="270362"/>
                </a:lnTo>
                <a:lnTo>
                  <a:pt x="193756" y="269113"/>
                </a:lnTo>
                <a:lnTo>
                  <a:pt x="155884" y="239150"/>
                </a:lnTo>
                <a:lnTo>
                  <a:pt x="147402" y="192157"/>
                </a:lnTo>
                <a:lnTo>
                  <a:pt x="147352" y="189657"/>
                </a:lnTo>
                <a:lnTo>
                  <a:pt x="148292" y="172256"/>
                </a:lnTo>
                <a:lnTo>
                  <a:pt x="162880" y="131669"/>
                </a:lnTo>
                <a:lnTo>
                  <a:pt x="207939" y="111477"/>
                </a:lnTo>
                <a:lnTo>
                  <a:pt x="414508" y="111477"/>
                </a:lnTo>
                <a:lnTo>
                  <a:pt x="414508" y="83168"/>
                </a:lnTo>
                <a:lnTo>
                  <a:pt x="413520" y="63517"/>
                </a:lnTo>
                <a:lnTo>
                  <a:pt x="412552" y="58025"/>
                </a:lnTo>
                <a:lnTo>
                  <a:pt x="283342" y="58025"/>
                </a:lnTo>
                <a:lnTo>
                  <a:pt x="272241" y="44263"/>
                </a:lnTo>
                <a:lnTo>
                  <a:pt x="231712" y="14299"/>
                </a:lnTo>
                <a:lnTo>
                  <a:pt x="179735" y="887"/>
                </a:lnTo>
                <a:lnTo>
                  <a:pt x="159727" y="0"/>
                </a:lnTo>
                <a:close/>
              </a:path>
              <a:path w="414654" h="551180" extrusionOk="0">
                <a:moveTo>
                  <a:pt x="414508" y="111477"/>
                </a:moveTo>
                <a:lnTo>
                  <a:pt x="207939" y="111477"/>
                </a:lnTo>
                <a:lnTo>
                  <a:pt x="221951" y="112759"/>
                </a:lnTo>
                <a:lnTo>
                  <a:pt x="234305" y="116605"/>
                </a:lnTo>
                <a:lnTo>
                  <a:pt x="266473" y="156670"/>
                </a:lnTo>
                <a:lnTo>
                  <a:pt x="270588" y="189657"/>
                </a:lnTo>
                <a:lnTo>
                  <a:pt x="269635" y="208883"/>
                </a:lnTo>
                <a:lnTo>
                  <a:pt x="255259" y="250522"/>
                </a:lnTo>
                <a:lnTo>
                  <a:pt x="207939" y="270362"/>
                </a:lnTo>
                <a:lnTo>
                  <a:pt x="414508" y="270362"/>
                </a:lnTo>
                <a:lnTo>
                  <a:pt x="414508" y="111477"/>
                </a:lnTo>
                <a:close/>
              </a:path>
              <a:path w="414654" h="551180" extrusionOk="0">
                <a:moveTo>
                  <a:pt x="348077" y="2085"/>
                </a:moveTo>
                <a:lnTo>
                  <a:pt x="306775" y="15693"/>
                </a:lnTo>
                <a:lnTo>
                  <a:pt x="283342" y="58025"/>
                </a:lnTo>
                <a:lnTo>
                  <a:pt x="412552" y="58025"/>
                </a:lnTo>
                <a:lnTo>
                  <a:pt x="398664" y="21523"/>
                </a:lnTo>
                <a:lnTo>
                  <a:pt x="364270" y="3303"/>
                </a:lnTo>
                <a:lnTo>
                  <a:pt x="348077" y="20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15"/>
          <p:cNvSpPr/>
          <p:nvPr/>
        </p:nvSpPr>
        <p:spPr>
          <a:xfrm>
            <a:off x="1350067" y="1218694"/>
            <a:ext cx="208203" cy="2388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15"/>
          <p:cNvSpPr/>
          <p:nvPr/>
        </p:nvSpPr>
        <p:spPr>
          <a:xfrm>
            <a:off x="1622354" y="1287525"/>
            <a:ext cx="144259" cy="1747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15"/>
          <p:cNvSpPr/>
          <p:nvPr/>
        </p:nvSpPr>
        <p:spPr>
          <a:xfrm>
            <a:off x="1833378" y="1287528"/>
            <a:ext cx="175433" cy="17472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15"/>
          <p:cNvSpPr/>
          <p:nvPr/>
        </p:nvSpPr>
        <p:spPr>
          <a:xfrm>
            <a:off x="2080612" y="1287520"/>
            <a:ext cx="147212" cy="17003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15"/>
          <p:cNvSpPr/>
          <p:nvPr/>
        </p:nvSpPr>
        <p:spPr>
          <a:xfrm>
            <a:off x="2287952" y="1287508"/>
            <a:ext cx="180107" cy="17288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15"/>
          <p:cNvSpPr/>
          <p:nvPr/>
        </p:nvSpPr>
        <p:spPr>
          <a:xfrm>
            <a:off x="2538534" y="1202342"/>
            <a:ext cx="92710" cy="259079"/>
          </a:xfrm>
          <a:custGeom>
            <a:avLst/>
            <a:gdLst/>
            <a:ahLst/>
            <a:cxnLst/>
            <a:rect l="l" t="t" r="r" b="b"/>
            <a:pathLst>
              <a:path w="92710" h="259080" extrusionOk="0">
                <a:moveTo>
                  <a:pt x="77099" y="0"/>
                </a:moveTo>
                <a:lnTo>
                  <a:pt x="64986" y="0"/>
                </a:lnTo>
                <a:lnTo>
                  <a:pt x="60023" y="2311"/>
                </a:lnTo>
                <a:lnTo>
                  <a:pt x="51730" y="11522"/>
                </a:lnTo>
                <a:lnTo>
                  <a:pt x="49657" y="16900"/>
                </a:lnTo>
                <a:lnTo>
                  <a:pt x="49657" y="28912"/>
                </a:lnTo>
                <a:lnTo>
                  <a:pt x="51730" y="34101"/>
                </a:lnTo>
                <a:lnTo>
                  <a:pt x="60023" y="43198"/>
                </a:lnTo>
                <a:lnTo>
                  <a:pt x="64986" y="45460"/>
                </a:lnTo>
                <a:lnTo>
                  <a:pt x="76873" y="45460"/>
                </a:lnTo>
                <a:lnTo>
                  <a:pt x="82024" y="43073"/>
                </a:lnTo>
                <a:lnTo>
                  <a:pt x="90330" y="33536"/>
                </a:lnTo>
                <a:lnTo>
                  <a:pt x="92416" y="27957"/>
                </a:lnTo>
                <a:lnTo>
                  <a:pt x="92416" y="15831"/>
                </a:lnTo>
                <a:lnTo>
                  <a:pt x="90380" y="10818"/>
                </a:lnTo>
                <a:lnTo>
                  <a:pt x="82326" y="2186"/>
                </a:lnTo>
                <a:lnTo>
                  <a:pt x="77099" y="0"/>
                </a:lnTo>
                <a:close/>
              </a:path>
              <a:path w="92710" h="259080" extrusionOk="0">
                <a:moveTo>
                  <a:pt x="68818" y="104377"/>
                </a:moveTo>
                <a:lnTo>
                  <a:pt x="25544" y="104377"/>
                </a:lnTo>
                <a:lnTo>
                  <a:pt x="29766" y="105420"/>
                </a:lnTo>
                <a:lnTo>
                  <a:pt x="31904" y="107594"/>
                </a:lnTo>
                <a:lnTo>
                  <a:pt x="33913" y="109567"/>
                </a:lnTo>
                <a:lnTo>
                  <a:pt x="34943" y="113764"/>
                </a:lnTo>
                <a:lnTo>
                  <a:pt x="34943" y="123187"/>
                </a:lnTo>
                <a:lnTo>
                  <a:pt x="13306" y="215767"/>
                </a:lnTo>
                <a:lnTo>
                  <a:pt x="12225" y="220315"/>
                </a:lnTo>
                <a:lnTo>
                  <a:pt x="11547" y="223557"/>
                </a:lnTo>
                <a:lnTo>
                  <a:pt x="11120" y="226372"/>
                </a:lnTo>
                <a:lnTo>
                  <a:pt x="10655" y="229174"/>
                </a:lnTo>
                <a:lnTo>
                  <a:pt x="10454" y="231888"/>
                </a:lnTo>
                <a:lnTo>
                  <a:pt x="10454" y="241312"/>
                </a:lnTo>
                <a:lnTo>
                  <a:pt x="12678" y="247066"/>
                </a:lnTo>
                <a:lnTo>
                  <a:pt x="21649" y="256390"/>
                </a:lnTo>
                <a:lnTo>
                  <a:pt x="28384" y="258739"/>
                </a:lnTo>
                <a:lnTo>
                  <a:pt x="41753" y="258739"/>
                </a:lnTo>
                <a:lnTo>
                  <a:pt x="79784" y="239703"/>
                </a:lnTo>
                <a:lnTo>
                  <a:pt x="55801" y="239703"/>
                </a:lnTo>
                <a:lnTo>
                  <a:pt x="51202" y="238522"/>
                </a:lnTo>
                <a:lnTo>
                  <a:pt x="45498" y="233823"/>
                </a:lnTo>
                <a:lnTo>
                  <a:pt x="44053" y="229425"/>
                </a:lnTo>
                <a:lnTo>
                  <a:pt x="44089" y="220014"/>
                </a:lnTo>
                <a:lnTo>
                  <a:pt x="66129" y="128151"/>
                </a:lnTo>
                <a:lnTo>
                  <a:pt x="67022" y="124683"/>
                </a:lnTo>
                <a:lnTo>
                  <a:pt x="67675" y="121190"/>
                </a:lnTo>
                <a:lnTo>
                  <a:pt x="68580" y="114216"/>
                </a:lnTo>
                <a:lnTo>
                  <a:pt x="68818" y="111464"/>
                </a:lnTo>
                <a:lnTo>
                  <a:pt x="68818" y="104377"/>
                </a:lnTo>
                <a:close/>
              </a:path>
              <a:path w="92710" h="259080" extrusionOk="0">
                <a:moveTo>
                  <a:pt x="80454" y="236851"/>
                </a:moveTo>
                <a:lnTo>
                  <a:pt x="78355" y="237643"/>
                </a:lnTo>
                <a:lnTo>
                  <a:pt x="75302" y="238283"/>
                </a:lnTo>
                <a:lnTo>
                  <a:pt x="67348" y="239414"/>
                </a:lnTo>
                <a:lnTo>
                  <a:pt x="64307" y="239703"/>
                </a:lnTo>
                <a:lnTo>
                  <a:pt x="79784" y="239703"/>
                </a:lnTo>
                <a:lnTo>
                  <a:pt x="80454" y="236851"/>
                </a:lnTo>
                <a:close/>
              </a:path>
              <a:path w="92710" h="259080" extrusionOk="0">
                <a:moveTo>
                  <a:pt x="51768" y="85178"/>
                </a:moveTo>
                <a:lnTo>
                  <a:pt x="38524" y="85178"/>
                </a:lnTo>
                <a:lnTo>
                  <a:pt x="33033" y="86146"/>
                </a:lnTo>
                <a:lnTo>
                  <a:pt x="19111" y="89953"/>
                </a:lnTo>
                <a:lnTo>
                  <a:pt x="11270" y="92893"/>
                </a:lnTo>
                <a:lnTo>
                  <a:pt x="2525" y="96801"/>
                </a:lnTo>
                <a:lnTo>
                  <a:pt x="0" y="107594"/>
                </a:lnTo>
                <a:lnTo>
                  <a:pt x="2110" y="107016"/>
                </a:lnTo>
                <a:lnTo>
                  <a:pt x="5252" y="106338"/>
                </a:lnTo>
                <a:lnTo>
                  <a:pt x="13394" y="104780"/>
                </a:lnTo>
                <a:lnTo>
                  <a:pt x="16686" y="104377"/>
                </a:lnTo>
                <a:lnTo>
                  <a:pt x="68818" y="104377"/>
                </a:lnTo>
                <a:lnTo>
                  <a:pt x="68818" y="102028"/>
                </a:lnTo>
                <a:lnTo>
                  <a:pt x="66745" y="96135"/>
                </a:lnTo>
                <a:lnTo>
                  <a:pt x="58440" y="87377"/>
                </a:lnTo>
                <a:lnTo>
                  <a:pt x="51768" y="851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15"/>
          <p:cNvSpPr/>
          <p:nvPr/>
        </p:nvSpPr>
        <p:spPr>
          <a:xfrm>
            <a:off x="2690328" y="1287508"/>
            <a:ext cx="180095" cy="17288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15"/>
          <p:cNvSpPr/>
          <p:nvPr/>
        </p:nvSpPr>
        <p:spPr>
          <a:xfrm>
            <a:off x="2930472" y="1287518"/>
            <a:ext cx="179579" cy="2447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15"/>
          <p:cNvSpPr/>
          <p:nvPr/>
        </p:nvSpPr>
        <p:spPr>
          <a:xfrm>
            <a:off x="3244988" y="1196984"/>
            <a:ext cx="231140" cy="335915"/>
          </a:xfrm>
          <a:custGeom>
            <a:avLst/>
            <a:gdLst/>
            <a:ahLst/>
            <a:cxnLst/>
            <a:rect l="l" t="t" r="r" b="b"/>
            <a:pathLst>
              <a:path w="231139" h="335915" extrusionOk="0">
                <a:moveTo>
                  <a:pt x="20455" y="297075"/>
                </a:moveTo>
                <a:lnTo>
                  <a:pt x="11509" y="297075"/>
                </a:lnTo>
                <a:lnTo>
                  <a:pt x="7287" y="298922"/>
                </a:lnTo>
                <a:lnTo>
                  <a:pt x="1457" y="306323"/>
                </a:lnTo>
                <a:lnTo>
                  <a:pt x="0" y="310595"/>
                </a:lnTo>
                <a:lnTo>
                  <a:pt x="0" y="321137"/>
                </a:lnTo>
                <a:lnTo>
                  <a:pt x="2324" y="325874"/>
                </a:lnTo>
                <a:lnTo>
                  <a:pt x="11610" y="333413"/>
                </a:lnTo>
                <a:lnTo>
                  <a:pt x="18885" y="335298"/>
                </a:lnTo>
                <a:lnTo>
                  <a:pt x="28736" y="335298"/>
                </a:lnTo>
                <a:lnTo>
                  <a:pt x="42096" y="333812"/>
                </a:lnTo>
                <a:lnTo>
                  <a:pt x="55264" y="329358"/>
                </a:lnTo>
                <a:lnTo>
                  <a:pt x="68238" y="321940"/>
                </a:lnTo>
                <a:lnTo>
                  <a:pt x="68778" y="321502"/>
                </a:lnTo>
                <a:lnTo>
                  <a:pt x="43600" y="321502"/>
                </a:lnTo>
                <a:lnTo>
                  <a:pt x="38461" y="313083"/>
                </a:lnTo>
                <a:lnTo>
                  <a:pt x="23534" y="297867"/>
                </a:lnTo>
                <a:lnTo>
                  <a:pt x="20455" y="297075"/>
                </a:lnTo>
                <a:close/>
              </a:path>
              <a:path w="231139" h="335915" extrusionOk="0">
                <a:moveTo>
                  <a:pt x="143970" y="111414"/>
                </a:moveTo>
                <a:lnTo>
                  <a:pt x="112633" y="111414"/>
                </a:lnTo>
                <a:lnTo>
                  <a:pt x="81622" y="256842"/>
                </a:lnTo>
                <a:lnTo>
                  <a:pt x="78117" y="271274"/>
                </a:lnTo>
                <a:lnTo>
                  <a:pt x="60913" y="311262"/>
                </a:lnTo>
                <a:lnTo>
                  <a:pt x="43600" y="321502"/>
                </a:lnTo>
                <a:lnTo>
                  <a:pt x="68778" y="321502"/>
                </a:lnTo>
                <a:lnTo>
                  <a:pt x="102040" y="284416"/>
                </a:lnTo>
                <a:lnTo>
                  <a:pt x="114316" y="250446"/>
                </a:lnTo>
                <a:lnTo>
                  <a:pt x="143970" y="111414"/>
                </a:lnTo>
                <a:close/>
              </a:path>
              <a:path w="231139" h="335915" extrusionOk="0">
                <a:moveTo>
                  <a:pt x="189543" y="96097"/>
                </a:moveTo>
                <a:lnTo>
                  <a:pt x="83306" y="96097"/>
                </a:lnTo>
                <a:lnTo>
                  <a:pt x="79763" y="111414"/>
                </a:lnTo>
                <a:lnTo>
                  <a:pt x="185975" y="111414"/>
                </a:lnTo>
                <a:lnTo>
                  <a:pt x="189543" y="96097"/>
                </a:lnTo>
                <a:close/>
              </a:path>
              <a:path w="231139" h="335915" extrusionOk="0">
                <a:moveTo>
                  <a:pt x="212186" y="0"/>
                </a:moveTo>
                <a:lnTo>
                  <a:pt x="202335" y="0"/>
                </a:lnTo>
                <a:lnTo>
                  <a:pt x="195857" y="379"/>
                </a:lnTo>
                <a:lnTo>
                  <a:pt x="156464" y="17915"/>
                </a:lnTo>
                <a:lnTo>
                  <a:pt x="130953" y="49556"/>
                </a:lnTo>
                <a:lnTo>
                  <a:pt x="115724" y="96097"/>
                </a:lnTo>
                <a:lnTo>
                  <a:pt x="147036" y="96097"/>
                </a:lnTo>
                <a:lnTo>
                  <a:pt x="150818" y="78292"/>
                </a:lnTo>
                <a:lnTo>
                  <a:pt x="154502" y="62305"/>
                </a:lnTo>
                <a:lnTo>
                  <a:pt x="171545" y="22595"/>
                </a:lnTo>
                <a:lnTo>
                  <a:pt x="187520" y="13783"/>
                </a:lnTo>
                <a:lnTo>
                  <a:pt x="230936" y="13783"/>
                </a:lnTo>
                <a:lnTo>
                  <a:pt x="228772" y="9386"/>
                </a:lnTo>
                <a:lnTo>
                  <a:pt x="219461" y="1872"/>
                </a:lnTo>
                <a:lnTo>
                  <a:pt x="212186" y="0"/>
                </a:lnTo>
                <a:close/>
              </a:path>
              <a:path w="231139" h="335915" extrusionOk="0">
                <a:moveTo>
                  <a:pt x="230936" y="13783"/>
                </a:moveTo>
                <a:lnTo>
                  <a:pt x="187520" y="13783"/>
                </a:lnTo>
                <a:lnTo>
                  <a:pt x="189556" y="16824"/>
                </a:lnTo>
                <a:lnTo>
                  <a:pt x="191227" y="19576"/>
                </a:lnTo>
                <a:lnTo>
                  <a:pt x="210565" y="38197"/>
                </a:lnTo>
                <a:lnTo>
                  <a:pt x="219913" y="38197"/>
                </a:lnTo>
                <a:lnTo>
                  <a:pt x="224210" y="36363"/>
                </a:lnTo>
                <a:lnTo>
                  <a:pt x="229714" y="28949"/>
                </a:lnTo>
                <a:lnTo>
                  <a:pt x="231109" y="24665"/>
                </a:lnTo>
                <a:lnTo>
                  <a:pt x="231109" y="14135"/>
                </a:lnTo>
                <a:lnTo>
                  <a:pt x="230936" y="137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15"/>
          <p:cNvSpPr/>
          <p:nvPr/>
        </p:nvSpPr>
        <p:spPr>
          <a:xfrm>
            <a:off x="3478564" y="1287535"/>
            <a:ext cx="162591" cy="17505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15"/>
          <p:cNvSpPr/>
          <p:nvPr/>
        </p:nvSpPr>
        <p:spPr>
          <a:xfrm>
            <a:off x="3714008" y="1287520"/>
            <a:ext cx="147210" cy="17003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15"/>
          <p:cNvSpPr/>
          <p:nvPr/>
        </p:nvSpPr>
        <p:spPr>
          <a:xfrm>
            <a:off x="4035088" y="1218694"/>
            <a:ext cx="208203" cy="23882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15"/>
          <p:cNvSpPr/>
          <p:nvPr/>
        </p:nvSpPr>
        <p:spPr>
          <a:xfrm>
            <a:off x="4308054" y="1202342"/>
            <a:ext cx="92710" cy="259079"/>
          </a:xfrm>
          <a:custGeom>
            <a:avLst/>
            <a:gdLst/>
            <a:ahLst/>
            <a:cxnLst/>
            <a:rect l="l" t="t" r="r" b="b"/>
            <a:pathLst>
              <a:path w="92710" h="259080" extrusionOk="0">
                <a:moveTo>
                  <a:pt x="77099" y="0"/>
                </a:moveTo>
                <a:lnTo>
                  <a:pt x="64973" y="0"/>
                </a:lnTo>
                <a:lnTo>
                  <a:pt x="60023" y="2311"/>
                </a:lnTo>
                <a:lnTo>
                  <a:pt x="51717" y="11522"/>
                </a:lnTo>
                <a:lnTo>
                  <a:pt x="49644" y="16900"/>
                </a:lnTo>
                <a:lnTo>
                  <a:pt x="49644" y="28912"/>
                </a:lnTo>
                <a:lnTo>
                  <a:pt x="51717" y="34101"/>
                </a:lnTo>
                <a:lnTo>
                  <a:pt x="60023" y="43198"/>
                </a:lnTo>
                <a:lnTo>
                  <a:pt x="64973" y="45460"/>
                </a:lnTo>
                <a:lnTo>
                  <a:pt x="76847" y="45460"/>
                </a:lnTo>
                <a:lnTo>
                  <a:pt x="82024" y="43073"/>
                </a:lnTo>
                <a:lnTo>
                  <a:pt x="86183" y="38310"/>
                </a:lnTo>
                <a:lnTo>
                  <a:pt x="90317" y="33536"/>
                </a:lnTo>
                <a:lnTo>
                  <a:pt x="92416" y="27957"/>
                </a:lnTo>
                <a:lnTo>
                  <a:pt x="92416" y="15831"/>
                </a:lnTo>
                <a:lnTo>
                  <a:pt x="90380" y="10818"/>
                </a:lnTo>
                <a:lnTo>
                  <a:pt x="82326" y="2186"/>
                </a:lnTo>
                <a:lnTo>
                  <a:pt x="77099" y="0"/>
                </a:lnTo>
                <a:close/>
              </a:path>
              <a:path w="92710" h="259080" extrusionOk="0">
                <a:moveTo>
                  <a:pt x="68818" y="104377"/>
                </a:moveTo>
                <a:lnTo>
                  <a:pt x="25532" y="104377"/>
                </a:lnTo>
                <a:lnTo>
                  <a:pt x="29766" y="105420"/>
                </a:lnTo>
                <a:lnTo>
                  <a:pt x="31904" y="107594"/>
                </a:lnTo>
                <a:lnTo>
                  <a:pt x="33913" y="109567"/>
                </a:lnTo>
                <a:lnTo>
                  <a:pt x="34943" y="113764"/>
                </a:lnTo>
                <a:lnTo>
                  <a:pt x="34943" y="123187"/>
                </a:lnTo>
                <a:lnTo>
                  <a:pt x="13306" y="215767"/>
                </a:lnTo>
                <a:lnTo>
                  <a:pt x="12237" y="220315"/>
                </a:lnTo>
                <a:lnTo>
                  <a:pt x="11547" y="223557"/>
                </a:lnTo>
                <a:lnTo>
                  <a:pt x="11120" y="226372"/>
                </a:lnTo>
                <a:lnTo>
                  <a:pt x="10655" y="229174"/>
                </a:lnTo>
                <a:lnTo>
                  <a:pt x="10454" y="231888"/>
                </a:lnTo>
                <a:lnTo>
                  <a:pt x="10454" y="241312"/>
                </a:lnTo>
                <a:lnTo>
                  <a:pt x="12678" y="247066"/>
                </a:lnTo>
                <a:lnTo>
                  <a:pt x="21649" y="256390"/>
                </a:lnTo>
                <a:lnTo>
                  <a:pt x="28384" y="258739"/>
                </a:lnTo>
                <a:lnTo>
                  <a:pt x="41753" y="258739"/>
                </a:lnTo>
                <a:lnTo>
                  <a:pt x="79784" y="239703"/>
                </a:lnTo>
                <a:lnTo>
                  <a:pt x="55801" y="239703"/>
                </a:lnTo>
                <a:lnTo>
                  <a:pt x="51177" y="238522"/>
                </a:lnTo>
                <a:lnTo>
                  <a:pt x="48337" y="236160"/>
                </a:lnTo>
                <a:lnTo>
                  <a:pt x="45485" y="233823"/>
                </a:lnTo>
                <a:lnTo>
                  <a:pt x="44053" y="229425"/>
                </a:lnTo>
                <a:lnTo>
                  <a:pt x="66129" y="128151"/>
                </a:lnTo>
                <a:lnTo>
                  <a:pt x="67022" y="124683"/>
                </a:lnTo>
                <a:lnTo>
                  <a:pt x="67675" y="121190"/>
                </a:lnTo>
                <a:lnTo>
                  <a:pt x="68592" y="114216"/>
                </a:lnTo>
                <a:lnTo>
                  <a:pt x="68818" y="111464"/>
                </a:lnTo>
                <a:lnTo>
                  <a:pt x="68818" y="104377"/>
                </a:lnTo>
                <a:close/>
              </a:path>
              <a:path w="92710" h="259080" extrusionOk="0">
                <a:moveTo>
                  <a:pt x="80454" y="236851"/>
                </a:moveTo>
                <a:lnTo>
                  <a:pt x="78355" y="237643"/>
                </a:lnTo>
                <a:lnTo>
                  <a:pt x="75289" y="238283"/>
                </a:lnTo>
                <a:lnTo>
                  <a:pt x="67348" y="239414"/>
                </a:lnTo>
                <a:lnTo>
                  <a:pt x="64307" y="239703"/>
                </a:lnTo>
                <a:lnTo>
                  <a:pt x="79784" y="239703"/>
                </a:lnTo>
                <a:lnTo>
                  <a:pt x="80454" y="236851"/>
                </a:lnTo>
                <a:close/>
              </a:path>
              <a:path w="92710" h="259080" extrusionOk="0">
                <a:moveTo>
                  <a:pt x="51768" y="85178"/>
                </a:moveTo>
                <a:lnTo>
                  <a:pt x="38524" y="85178"/>
                </a:lnTo>
                <a:lnTo>
                  <a:pt x="33033" y="86146"/>
                </a:lnTo>
                <a:lnTo>
                  <a:pt x="19111" y="89953"/>
                </a:lnTo>
                <a:lnTo>
                  <a:pt x="11270" y="92893"/>
                </a:lnTo>
                <a:lnTo>
                  <a:pt x="2525" y="96801"/>
                </a:lnTo>
                <a:lnTo>
                  <a:pt x="0" y="107594"/>
                </a:lnTo>
                <a:lnTo>
                  <a:pt x="2110" y="107016"/>
                </a:lnTo>
                <a:lnTo>
                  <a:pt x="5252" y="106338"/>
                </a:lnTo>
                <a:lnTo>
                  <a:pt x="13394" y="104780"/>
                </a:lnTo>
                <a:lnTo>
                  <a:pt x="16686" y="104377"/>
                </a:lnTo>
                <a:lnTo>
                  <a:pt x="68818" y="104377"/>
                </a:lnTo>
                <a:lnTo>
                  <a:pt x="68818" y="102028"/>
                </a:lnTo>
                <a:lnTo>
                  <a:pt x="66745" y="96135"/>
                </a:lnTo>
                <a:lnTo>
                  <a:pt x="58427" y="87377"/>
                </a:lnTo>
                <a:lnTo>
                  <a:pt x="51768" y="851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5"/>
          <p:cNvSpPr/>
          <p:nvPr/>
        </p:nvSpPr>
        <p:spPr>
          <a:xfrm>
            <a:off x="4385796" y="1196984"/>
            <a:ext cx="231140" cy="335915"/>
          </a:xfrm>
          <a:custGeom>
            <a:avLst/>
            <a:gdLst/>
            <a:ahLst/>
            <a:cxnLst/>
            <a:rect l="l" t="t" r="r" b="b"/>
            <a:pathLst>
              <a:path w="231139" h="335915" extrusionOk="0">
                <a:moveTo>
                  <a:pt x="20443" y="297075"/>
                </a:moveTo>
                <a:lnTo>
                  <a:pt x="11484" y="297075"/>
                </a:lnTo>
                <a:lnTo>
                  <a:pt x="7275" y="298922"/>
                </a:lnTo>
                <a:lnTo>
                  <a:pt x="4372" y="302642"/>
                </a:lnTo>
                <a:lnTo>
                  <a:pt x="1419" y="306323"/>
                </a:lnTo>
                <a:lnTo>
                  <a:pt x="0" y="310595"/>
                </a:lnTo>
                <a:lnTo>
                  <a:pt x="0" y="321137"/>
                </a:lnTo>
                <a:lnTo>
                  <a:pt x="2311" y="325874"/>
                </a:lnTo>
                <a:lnTo>
                  <a:pt x="11597" y="333413"/>
                </a:lnTo>
                <a:lnTo>
                  <a:pt x="18872" y="335298"/>
                </a:lnTo>
                <a:lnTo>
                  <a:pt x="28723" y="335298"/>
                </a:lnTo>
                <a:lnTo>
                  <a:pt x="42089" y="333812"/>
                </a:lnTo>
                <a:lnTo>
                  <a:pt x="55258" y="329358"/>
                </a:lnTo>
                <a:lnTo>
                  <a:pt x="68232" y="321940"/>
                </a:lnTo>
                <a:lnTo>
                  <a:pt x="68772" y="321502"/>
                </a:lnTo>
                <a:lnTo>
                  <a:pt x="43575" y="321502"/>
                </a:lnTo>
                <a:lnTo>
                  <a:pt x="36476" y="309829"/>
                </a:lnTo>
                <a:lnTo>
                  <a:pt x="23534" y="297867"/>
                </a:lnTo>
                <a:lnTo>
                  <a:pt x="20443" y="297075"/>
                </a:lnTo>
                <a:close/>
              </a:path>
              <a:path w="231139" h="335915" extrusionOk="0">
                <a:moveTo>
                  <a:pt x="143970" y="111414"/>
                </a:moveTo>
                <a:lnTo>
                  <a:pt x="112633" y="111414"/>
                </a:lnTo>
                <a:lnTo>
                  <a:pt x="81622" y="256842"/>
                </a:lnTo>
                <a:lnTo>
                  <a:pt x="78105" y="271274"/>
                </a:lnTo>
                <a:lnTo>
                  <a:pt x="60905" y="311262"/>
                </a:lnTo>
                <a:lnTo>
                  <a:pt x="43575" y="321502"/>
                </a:lnTo>
                <a:lnTo>
                  <a:pt x="68772" y="321502"/>
                </a:lnTo>
                <a:lnTo>
                  <a:pt x="102028" y="284416"/>
                </a:lnTo>
                <a:lnTo>
                  <a:pt x="114291" y="250446"/>
                </a:lnTo>
                <a:lnTo>
                  <a:pt x="143970" y="111414"/>
                </a:lnTo>
                <a:close/>
              </a:path>
              <a:path w="231139" h="335915" extrusionOk="0">
                <a:moveTo>
                  <a:pt x="189518" y="96097"/>
                </a:moveTo>
                <a:lnTo>
                  <a:pt x="83306" y="96097"/>
                </a:lnTo>
                <a:lnTo>
                  <a:pt x="79763" y="111414"/>
                </a:lnTo>
                <a:lnTo>
                  <a:pt x="185962" y="111414"/>
                </a:lnTo>
                <a:lnTo>
                  <a:pt x="189518" y="96097"/>
                </a:lnTo>
                <a:close/>
              </a:path>
              <a:path w="231139" h="335915" extrusionOk="0">
                <a:moveTo>
                  <a:pt x="212186" y="0"/>
                </a:moveTo>
                <a:lnTo>
                  <a:pt x="202310" y="0"/>
                </a:lnTo>
                <a:lnTo>
                  <a:pt x="195844" y="379"/>
                </a:lnTo>
                <a:lnTo>
                  <a:pt x="156457" y="17915"/>
                </a:lnTo>
                <a:lnTo>
                  <a:pt x="130927" y="49556"/>
                </a:lnTo>
                <a:lnTo>
                  <a:pt x="115711" y="96097"/>
                </a:lnTo>
                <a:lnTo>
                  <a:pt x="147036" y="96097"/>
                </a:lnTo>
                <a:lnTo>
                  <a:pt x="150805" y="78292"/>
                </a:lnTo>
                <a:lnTo>
                  <a:pt x="154493" y="62305"/>
                </a:lnTo>
                <a:lnTo>
                  <a:pt x="171533" y="22595"/>
                </a:lnTo>
                <a:lnTo>
                  <a:pt x="187520" y="13783"/>
                </a:lnTo>
                <a:lnTo>
                  <a:pt x="230924" y="13783"/>
                </a:lnTo>
                <a:lnTo>
                  <a:pt x="228772" y="9386"/>
                </a:lnTo>
                <a:lnTo>
                  <a:pt x="219448" y="1872"/>
                </a:lnTo>
                <a:lnTo>
                  <a:pt x="212186" y="0"/>
                </a:lnTo>
                <a:close/>
              </a:path>
              <a:path w="231139" h="335915" extrusionOk="0">
                <a:moveTo>
                  <a:pt x="230924" y="13783"/>
                </a:moveTo>
                <a:lnTo>
                  <a:pt x="187520" y="13783"/>
                </a:lnTo>
                <a:lnTo>
                  <a:pt x="189543" y="16824"/>
                </a:lnTo>
                <a:lnTo>
                  <a:pt x="191227" y="19576"/>
                </a:lnTo>
                <a:lnTo>
                  <a:pt x="210540" y="38197"/>
                </a:lnTo>
                <a:lnTo>
                  <a:pt x="219876" y="38197"/>
                </a:lnTo>
                <a:lnTo>
                  <a:pt x="224198" y="36363"/>
                </a:lnTo>
                <a:lnTo>
                  <a:pt x="229714" y="28949"/>
                </a:lnTo>
                <a:lnTo>
                  <a:pt x="231096" y="24665"/>
                </a:lnTo>
                <a:lnTo>
                  <a:pt x="231096" y="14135"/>
                </a:lnTo>
                <a:lnTo>
                  <a:pt x="230924" y="137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15"/>
          <p:cNvSpPr/>
          <p:nvPr/>
        </p:nvSpPr>
        <p:spPr>
          <a:xfrm>
            <a:off x="4619692" y="1287525"/>
            <a:ext cx="144246" cy="17471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7" name="Google Shape;1027;p15" descr="A close up of a logo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 l="42816" t="18357" r="37298" b="19154"/>
          <a:stretch/>
        </p:blipFill>
        <p:spPr>
          <a:xfrm>
            <a:off x="7594331" y="1287508"/>
            <a:ext cx="4392542" cy="7764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68B898-A961-4706-8FD8-5B722792AD0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9511" y="374014"/>
            <a:ext cx="5621239" cy="124953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B099FC4-603E-464A-9F8A-6C183ED2A0B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-42514"/>
            <a:ext cx="20132135" cy="1181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CC8D1E9-0DA6-4596-BD12-8DB56D48520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128687"/>
            <a:ext cx="2710332" cy="9528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B61B725D-E799-4D3D-A207-677AF1F424CC}"/>
              </a:ext>
            </a:extLst>
          </p:cNvPr>
          <p:cNvSpPr txBox="1">
            <a:spLocks/>
          </p:cNvSpPr>
          <p:nvPr/>
        </p:nvSpPr>
        <p:spPr>
          <a:xfrm>
            <a:off x="2952790" y="10623371"/>
            <a:ext cx="14198521" cy="602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79" dirty="0">
                <a:solidFill>
                  <a:schemeClr val="bg1">
                    <a:lumMod val="50000"/>
                  </a:schemeClr>
                </a:solidFill>
              </a:rPr>
              <a:t>Proprietary content. ©Great Learning. All Rights Reserved. Unauthorized use or distribution prohibited</a:t>
            </a:r>
            <a:endParaRPr lang="en-IN" sz="1979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753148-C034-4EE0-BAC2-9131202E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471587"/>
            <a:ext cx="2710332" cy="952851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82F03DE2-4F6B-4A63-BA28-A8DBAE5021AB}"/>
              </a:ext>
            </a:extLst>
          </p:cNvPr>
          <p:cNvSpPr txBox="1"/>
          <p:nvPr/>
        </p:nvSpPr>
        <p:spPr>
          <a:xfrm>
            <a:off x="276622" y="456968"/>
            <a:ext cx="3038077" cy="383436"/>
          </a:xfrm>
          <a:prstGeom prst="rect">
            <a:avLst/>
          </a:prstGeom>
        </p:spPr>
        <p:txBody>
          <a:bodyPr vert="horz" wrap="square" lIns="0" tIns="13968" rIns="0" bIns="0" rtlCol="0">
            <a:spAutoFit/>
          </a:bodyPr>
          <a:lstStyle/>
          <a:p>
            <a:pPr marL="12699" algn="ctr">
              <a:spcBef>
                <a:spcPts val="110"/>
              </a:spcBef>
            </a:pPr>
            <a:r>
              <a:rPr lang="en-IN" sz="2400" spc="-74" dirty="0">
                <a:solidFill>
                  <a:srgbClr val="3D4553"/>
                </a:solidFill>
              </a:rPr>
              <a:t>INDUSTRY</a:t>
            </a:r>
            <a:r>
              <a:rPr sz="2400" spc="-120" dirty="0">
                <a:solidFill>
                  <a:srgbClr val="3D4553"/>
                </a:solidFill>
              </a:rPr>
              <a:t> </a:t>
            </a:r>
            <a:r>
              <a:rPr sz="2400" spc="-175" dirty="0">
                <a:solidFill>
                  <a:srgbClr val="1B75B3"/>
                </a:solidFill>
                <a:latin typeface="Arial Black"/>
                <a:cs typeface="Arial Black"/>
              </a:rPr>
              <a:t>SESSION</a:t>
            </a:r>
            <a:endParaRPr sz="2400" dirty="0">
              <a:latin typeface="Arial Black"/>
              <a:cs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4C52D0-F9FC-4943-8839-685E1926E3B1}"/>
              </a:ext>
            </a:extLst>
          </p:cNvPr>
          <p:cNvSpPr txBox="1"/>
          <p:nvPr/>
        </p:nvSpPr>
        <p:spPr>
          <a:xfrm>
            <a:off x="1867420" y="3362378"/>
            <a:ext cx="163692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/>
              <a:t>This Session is for Education Purpose only.</a:t>
            </a:r>
          </a:p>
          <a:p>
            <a:endParaRPr lang="en-IN" sz="6600" dirty="0"/>
          </a:p>
          <a:p>
            <a:r>
              <a:rPr lang="en-IN" sz="6600" dirty="0"/>
              <a:t>Great Learning will not be responsible for any result of live trades.</a:t>
            </a:r>
          </a:p>
        </p:txBody>
      </p:sp>
    </p:spTree>
    <p:extLst>
      <p:ext uri="{BB962C8B-B14F-4D97-AF65-F5344CB8AC3E}">
        <p14:creationId xmlns:p14="http://schemas.microsoft.com/office/powerpoint/2010/main" val="320847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ooter Placeholder 6">
            <a:extLst>
              <a:ext uri="{FF2B5EF4-FFF2-40B4-BE49-F238E27FC236}">
                <a16:creationId xmlns:a16="http://schemas.microsoft.com/office/drawing/2014/main" id="{A14C9EA6-96F9-4C86-BCB3-FE01B818C2FF}"/>
              </a:ext>
            </a:extLst>
          </p:cNvPr>
          <p:cNvSpPr txBox="1">
            <a:spLocks/>
          </p:cNvSpPr>
          <p:nvPr/>
        </p:nvSpPr>
        <p:spPr>
          <a:xfrm>
            <a:off x="2952790" y="10623371"/>
            <a:ext cx="14198521" cy="602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507846">
              <a:buClrTx/>
            </a:pPr>
            <a:r>
              <a:rPr lang="en-US" sz="1979" dirty="0">
                <a:solidFill>
                  <a:prstClr val="white">
                    <a:lumMod val="50000"/>
                  </a:prstClr>
                </a:solidFill>
                <a:latin typeface="Times New Roman" panose="02020603050405020304"/>
              </a:rPr>
              <a:t>Proprietary content. ©Great Learning. All Rights Reserved. Unauthorized use or distribution prohibited</a:t>
            </a:r>
            <a:endParaRPr lang="en-IN" sz="1979" dirty="0">
              <a:solidFill>
                <a:prstClr val="white">
                  <a:lumMod val="50000"/>
                </a:prstClr>
              </a:solidFill>
              <a:latin typeface="Times New Roman" panose="02020603050405020304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BE972B6-97DF-49B2-9479-A9358DD7E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471587"/>
            <a:ext cx="2710332" cy="952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B17F89-74EC-4480-8134-844FDC71058B}"/>
              </a:ext>
            </a:extLst>
          </p:cNvPr>
          <p:cNvSpPr txBox="1"/>
          <p:nvPr/>
        </p:nvSpPr>
        <p:spPr>
          <a:xfrm>
            <a:off x="490133" y="3618498"/>
            <a:ext cx="1912383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07846">
              <a:buClrTx/>
            </a:pPr>
            <a:r>
              <a:rPr lang="en-IN" sz="13200" kern="1200" dirty="0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Financial Trading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3EDA6E-A0E1-445D-8575-5BF9A0171168}"/>
              </a:ext>
            </a:extLst>
          </p:cNvPr>
          <p:cNvSpPr txBox="1"/>
          <p:nvPr/>
        </p:nvSpPr>
        <p:spPr>
          <a:xfrm>
            <a:off x="490133" y="6344166"/>
            <a:ext cx="19123834" cy="599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07846">
              <a:buClrTx/>
            </a:pPr>
            <a:r>
              <a:rPr lang="en-US" sz="3298" kern="1200" dirty="0">
                <a:latin typeface="AAAAA B+ Graphik"/>
                <a:ea typeface="+mn-ea"/>
                <a:cs typeface="+mn-cs"/>
              </a:rPr>
              <a:t>WHAT IS IT? </a:t>
            </a:r>
            <a:r>
              <a:rPr lang="en-US" sz="3298" kern="1200" dirty="0">
                <a:solidFill>
                  <a:srgbClr val="4472C4">
                    <a:lumMod val="75000"/>
                  </a:srgbClr>
                </a:solidFill>
                <a:latin typeface="AAAAA B+ Graphik"/>
                <a:ea typeface="+mn-ea"/>
                <a:cs typeface="+mn-cs"/>
              </a:rPr>
              <a:t>HOW IS IT DONE</a:t>
            </a:r>
            <a:r>
              <a:rPr lang="en-US" sz="3298" kern="1200" dirty="0">
                <a:latin typeface="AAAAA B+ Graphik"/>
                <a:ea typeface="+mn-ea"/>
                <a:cs typeface="+mn-cs"/>
              </a:rPr>
              <a:t> ? TIPS &amp; TRICKS ? </a:t>
            </a:r>
            <a:endParaRPr lang="en-IN" sz="3298" kern="1200" dirty="0">
              <a:solidFill>
                <a:prstClr val="black"/>
              </a:solidFill>
              <a:latin typeface="Times New Roman" panose="020206030504050203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1E8BD-A6C8-4448-AB8D-7ABFCC8DAF28}"/>
              </a:ext>
            </a:extLst>
          </p:cNvPr>
          <p:cNvCxnSpPr>
            <a:cxnSpLocks/>
          </p:cNvCxnSpPr>
          <p:nvPr/>
        </p:nvCxnSpPr>
        <p:spPr>
          <a:xfrm>
            <a:off x="1186701" y="5945949"/>
            <a:ext cx="17297903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2">
            <a:extLst>
              <a:ext uri="{FF2B5EF4-FFF2-40B4-BE49-F238E27FC236}">
                <a16:creationId xmlns:a16="http://schemas.microsoft.com/office/drawing/2014/main" id="{6E415A42-945D-4599-AC41-87219F94AF9F}"/>
              </a:ext>
            </a:extLst>
          </p:cNvPr>
          <p:cNvSpPr txBox="1"/>
          <p:nvPr/>
        </p:nvSpPr>
        <p:spPr>
          <a:xfrm>
            <a:off x="276622" y="456968"/>
            <a:ext cx="3038077" cy="383436"/>
          </a:xfrm>
          <a:prstGeom prst="rect">
            <a:avLst/>
          </a:prstGeom>
        </p:spPr>
        <p:txBody>
          <a:bodyPr vert="horz" wrap="square" lIns="0" tIns="13968" rIns="0" bIns="0" rtlCol="0">
            <a:spAutoFit/>
          </a:bodyPr>
          <a:lstStyle/>
          <a:p>
            <a:pPr marL="12699" algn="ctr">
              <a:spcBef>
                <a:spcPts val="110"/>
              </a:spcBef>
            </a:pPr>
            <a:r>
              <a:rPr lang="en-IN" sz="2400" spc="-74" dirty="0">
                <a:solidFill>
                  <a:srgbClr val="3D4553"/>
                </a:solidFill>
              </a:rPr>
              <a:t>INDUSTRY</a:t>
            </a:r>
            <a:r>
              <a:rPr sz="2400" spc="-120" dirty="0">
                <a:solidFill>
                  <a:srgbClr val="3D4553"/>
                </a:solidFill>
              </a:rPr>
              <a:t> </a:t>
            </a:r>
            <a:r>
              <a:rPr sz="2400" spc="-175" dirty="0">
                <a:solidFill>
                  <a:srgbClr val="1B75B3"/>
                </a:solidFill>
                <a:latin typeface="Arial Black"/>
                <a:cs typeface="Arial Black"/>
              </a:rPr>
              <a:t>SESSION</a:t>
            </a:r>
            <a:endParaRPr sz="24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06000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B61B725D-E799-4D3D-A207-677AF1F424CC}"/>
              </a:ext>
            </a:extLst>
          </p:cNvPr>
          <p:cNvSpPr txBox="1">
            <a:spLocks/>
          </p:cNvSpPr>
          <p:nvPr/>
        </p:nvSpPr>
        <p:spPr>
          <a:xfrm>
            <a:off x="2952790" y="10623371"/>
            <a:ext cx="14198521" cy="602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79" dirty="0">
                <a:solidFill>
                  <a:schemeClr val="bg1">
                    <a:lumMod val="50000"/>
                  </a:schemeClr>
                </a:solidFill>
              </a:rPr>
              <a:t>Proprietary content. ©Great Learning. All Rights Reserved. Unauthorized use or distribution prohibited</a:t>
            </a:r>
            <a:endParaRPr lang="en-IN" sz="1979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753148-C034-4EE0-BAC2-9131202E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471587"/>
            <a:ext cx="2710332" cy="9528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74E0AFE-F381-4F49-8AEB-EA535DE742FF}"/>
              </a:ext>
            </a:extLst>
          </p:cNvPr>
          <p:cNvGrpSpPr/>
          <p:nvPr/>
        </p:nvGrpSpPr>
        <p:grpSpPr>
          <a:xfrm>
            <a:off x="4743451" y="1373748"/>
            <a:ext cx="9046312" cy="888837"/>
            <a:chOff x="2090035" y="375803"/>
            <a:chExt cx="6976058" cy="5390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902E97-5BAA-47B6-9634-2BE027D855E4}"/>
                </a:ext>
              </a:extLst>
            </p:cNvPr>
            <p:cNvSpPr txBox="1"/>
            <p:nvPr/>
          </p:nvSpPr>
          <p:spPr>
            <a:xfrm>
              <a:off x="2090035" y="375803"/>
              <a:ext cx="6976058" cy="486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61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Financial Trading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B97049-F07B-4DC5-9F2B-2B10A74F783C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35" y="914832"/>
              <a:ext cx="6833832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82F03DE2-4F6B-4A63-BA28-A8DBAE5021AB}"/>
              </a:ext>
            </a:extLst>
          </p:cNvPr>
          <p:cNvSpPr txBox="1"/>
          <p:nvPr/>
        </p:nvSpPr>
        <p:spPr>
          <a:xfrm>
            <a:off x="276622" y="456968"/>
            <a:ext cx="3038077" cy="383436"/>
          </a:xfrm>
          <a:prstGeom prst="rect">
            <a:avLst/>
          </a:prstGeom>
        </p:spPr>
        <p:txBody>
          <a:bodyPr vert="horz" wrap="square" lIns="0" tIns="13968" rIns="0" bIns="0" rtlCol="0">
            <a:spAutoFit/>
          </a:bodyPr>
          <a:lstStyle/>
          <a:p>
            <a:pPr marL="12699" algn="ctr">
              <a:spcBef>
                <a:spcPts val="110"/>
              </a:spcBef>
            </a:pPr>
            <a:r>
              <a:rPr lang="en-IN" sz="2400" spc="-74" dirty="0">
                <a:solidFill>
                  <a:srgbClr val="3D4553"/>
                </a:solidFill>
              </a:rPr>
              <a:t>INDUSTRY</a:t>
            </a:r>
            <a:r>
              <a:rPr sz="2400" spc="-120" dirty="0">
                <a:solidFill>
                  <a:srgbClr val="3D4553"/>
                </a:solidFill>
              </a:rPr>
              <a:t> </a:t>
            </a:r>
            <a:r>
              <a:rPr sz="2400" spc="-175" dirty="0">
                <a:solidFill>
                  <a:srgbClr val="1B75B3"/>
                </a:solidFill>
                <a:latin typeface="Arial Black"/>
                <a:cs typeface="Arial Black"/>
              </a:rPr>
              <a:t>SESSION</a:t>
            </a:r>
            <a:endParaRPr sz="2400" dirty="0">
              <a:latin typeface="Arial Black"/>
              <a:cs typeface="Arial Blac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E5B17-1D81-4D57-8EC4-DD373A212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410" y="3494805"/>
            <a:ext cx="11940919" cy="566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65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B61B725D-E799-4D3D-A207-677AF1F424CC}"/>
              </a:ext>
            </a:extLst>
          </p:cNvPr>
          <p:cNvSpPr txBox="1">
            <a:spLocks/>
          </p:cNvSpPr>
          <p:nvPr/>
        </p:nvSpPr>
        <p:spPr>
          <a:xfrm>
            <a:off x="2952790" y="10623371"/>
            <a:ext cx="14198521" cy="602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79" dirty="0">
                <a:solidFill>
                  <a:schemeClr val="bg1">
                    <a:lumMod val="50000"/>
                  </a:schemeClr>
                </a:solidFill>
              </a:rPr>
              <a:t>Proprietary content. ©Great Learning. All Rights Reserved. Unauthorized use or distribution prohibited</a:t>
            </a:r>
            <a:endParaRPr lang="en-IN" sz="1979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753148-C034-4EE0-BAC2-9131202E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471587"/>
            <a:ext cx="2710332" cy="9528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74E0AFE-F381-4F49-8AEB-EA535DE742FF}"/>
              </a:ext>
            </a:extLst>
          </p:cNvPr>
          <p:cNvGrpSpPr/>
          <p:nvPr/>
        </p:nvGrpSpPr>
        <p:grpSpPr>
          <a:xfrm>
            <a:off x="4743451" y="1373748"/>
            <a:ext cx="9046312" cy="888837"/>
            <a:chOff x="2090035" y="375803"/>
            <a:chExt cx="6976058" cy="5390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902E97-5BAA-47B6-9634-2BE027D855E4}"/>
                </a:ext>
              </a:extLst>
            </p:cNvPr>
            <p:cNvSpPr txBox="1"/>
            <p:nvPr/>
          </p:nvSpPr>
          <p:spPr>
            <a:xfrm>
              <a:off x="2090035" y="375803"/>
              <a:ext cx="6976058" cy="486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61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Financial Trading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B97049-F07B-4DC5-9F2B-2B10A74F783C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35" y="914832"/>
              <a:ext cx="6833832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82F03DE2-4F6B-4A63-BA28-A8DBAE5021AB}"/>
              </a:ext>
            </a:extLst>
          </p:cNvPr>
          <p:cNvSpPr txBox="1"/>
          <p:nvPr/>
        </p:nvSpPr>
        <p:spPr>
          <a:xfrm>
            <a:off x="276622" y="456968"/>
            <a:ext cx="3038077" cy="383436"/>
          </a:xfrm>
          <a:prstGeom prst="rect">
            <a:avLst/>
          </a:prstGeom>
        </p:spPr>
        <p:txBody>
          <a:bodyPr vert="horz" wrap="square" lIns="0" tIns="13968" rIns="0" bIns="0" rtlCol="0">
            <a:spAutoFit/>
          </a:bodyPr>
          <a:lstStyle/>
          <a:p>
            <a:pPr marL="12699" algn="ctr">
              <a:spcBef>
                <a:spcPts val="110"/>
              </a:spcBef>
            </a:pPr>
            <a:r>
              <a:rPr lang="en-IN" sz="2400" spc="-74" dirty="0">
                <a:solidFill>
                  <a:srgbClr val="3D4553"/>
                </a:solidFill>
              </a:rPr>
              <a:t>INDUSTRY</a:t>
            </a:r>
            <a:r>
              <a:rPr sz="2400" spc="-120" dirty="0">
                <a:solidFill>
                  <a:srgbClr val="3D4553"/>
                </a:solidFill>
              </a:rPr>
              <a:t> </a:t>
            </a:r>
            <a:r>
              <a:rPr sz="2400" spc="-175" dirty="0">
                <a:solidFill>
                  <a:srgbClr val="1B75B3"/>
                </a:solidFill>
                <a:latin typeface="Arial Black"/>
                <a:cs typeface="Arial Black"/>
              </a:rPr>
              <a:t>SESSION</a:t>
            </a:r>
            <a:endParaRPr sz="2400" dirty="0">
              <a:latin typeface="Arial Black"/>
              <a:cs typeface="Arial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FA3DA-BA04-4FD0-BD6E-B22F3C224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741" y="4174902"/>
            <a:ext cx="13847384" cy="404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6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B61B725D-E799-4D3D-A207-677AF1F424CC}"/>
              </a:ext>
            </a:extLst>
          </p:cNvPr>
          <p:cNvSpPr txBox="1">
            <a:spLocks/>
          </p:cNvSpPr>
          <p:nvPr/>
        </p:nvSpPr>
        <p:spPr>
          <a:xfrm>
            <a:off x="2952790" y="10623371"/>
            <a:ext cx="14198521" cy="602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79" dirty="0">
                <a:solidFill>
                  <a:schemeClr val="bg1">
                    <a:lumMod val="50000"/>
                  </a:schemeClr>
                </a:solidFill>
              </a:rPr>
              <a:t>Proprietary content. ©Great Learning. All Rights Reserved. Unauthorized use or distribution prohibited</a:t>
            </a:r>
            <a:endParaRPr lang="en-IN" sz="1979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753148-C034-4EE0-BAC2-9131202E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471587"/>
            <a:ext cx="2710332" cy="9528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74E0AFE-F381-4F49-8AEB-EA535DE742FF}"/>
              </a:ext>
            </a:extLst>
          </p:cNvPr>
          <p:cNvGrpSpPr/>
          <p:nvPr/>
        </p:nvGrpSpPr>
        <p:grpSpPr>
          <a:xfrm>
            <a:off x="4743451" y="1373748"/>
            <a:ext cx="9046312" cy="888837"/>
            <a:chOff x="2090035" y="375803"/>
            <a:chExt cx="6976058" cy="5390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902E97-5BAA-47B6-9634-2BE027D855E4}"/>
                </a:ext>
              </a:extLst>
            </p:cNvPr>
            <p:cNvSpPr txBox="1"/>
            <p:nvPr/>
          </p:nvSpPr>
          <p:spPr>
            <a:xfrm>
              <a:off x="2090035" y="375803"/>
              <a:ext cx="6976058" cy="486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61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Financial Trading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B97049-F07B-4DC5-9F2B-2B10A74F783C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35" y="914832"/>
              <a:ext cx="6833832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82F03DE2-4F6B-4A63-BA28-A8DBAE5021AB}"/>
              </a:ext>
            </a:extLst>
          </p:cNvPr>
          <p:cNvSpPr txBox="1"/>
          <p:nvPr/>
        </p:nvSpPr>
        <p:spPr>
          <a:xfrm>
            <a:off x="276622" y="456968"/>
            <a:ext cx="3038077" cy="383436"/>
          </a:xfrm>
          <a:prstGeom prst="rect">
            <a:avLst/>
          </a:prstGeom>
        </p:spPr>
        <p:txBody>
          <a:bodyPr vert="horz" wrap="square" lIns="0" tIns="13968" rIns="0" bIns="0" rtlCol="0">
            <a:spAutoFit/>
          </a:bodyPr>
          <a:lstStyle/>
          <a:p>
            <a:pPr marL="12699" algn="ctr">
              <a:spcBef>
                <a:spcPts val="110"/>
              </a:spcBef>
            </a:pPr>
            <a:r>
              <a:rPr lang="en-IN" sz="2400" spc="-74" dirty="0">
                <a:solidFill>
                  <a:srgbClr val="3D4553"/>
                </a:solidFill>
              </a:rPr>
              <a:t>INDUSTRY</a:t>
            </a:r>
            <a:r>
              <a:rPr sz="2400" spc="-120" dirty="0">
                <a:solidFill>
                  <a:srgbClr val="3D4553"/>
                </a:solidFill>
              </a:rPr>
              <a:t> </a:t>
            </a:r>
            <a:r>
              <a:rPr sz="2400" spc="-175" dirty="0">
                <a:solidFill>
                  <a:srgbClr val="1B75B3"/>
                </a:solidFill>
                <a:latin typeface="Arial Black"/>
                <a:cs typeface="Arial Black"/>
              </a:rPr>
              <a:t>SESSION</a:t>
            </a:r>
            <a:endParaRPr sz="2400" dirty="0">
              <a:latin typeface="Arial Black"/>
              <a:cs typeface="Arial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59E1B-9CFA-4639-A80A-DFA6D1F51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27" y="3076245"/>
            <a:ext cx="10440857" cy="1514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C09CE2-BA7D-4F1E-BD81-8D00BCA11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27" y="5075526"/>
            <a:ext cx="7173326" cy="5220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FBEDA0-BCC3-4246-9B75-1A51E8E2D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2050" y="5343778"/>
            <a:ext cx="8661052" cy="456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0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ooter Placeholder 6">
            <a:extLst>
              <a:ext uri="{FF2B5EF4-FFF2-40B4-BE49-F238E27FC236}">
                <a16:creationId xmlns:a16="http://schemas.microsoft.com/office/drawing/2014/main" id="{A14C9EA6-96F9-4C86-BCB3-FE01B818C2FF}"/>
              </a:ext>
            </a:extLst>
          </p:cNvPr>
          <p:cNvSpPr txBox="1">
            <a:spLocks/>
          </p:cNvSpPr>
          <p:nvPr/>
        </p:nvSpPr>
        <p:spPr>
          <a:xfrm>
            <a:off x="2952790" y="10623371"/>
            <a:ext cx="14198521" cy="602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507846">
              <a:buClrTx/>
            </a:pPr>
            <a:r>
              <a:rPr lang="en-US" sz="1979" dirty="0">
                <a:solidFill>
                  <a:prstClr val="white">
                    <a:lumMod val="50000"/>
                  </a:prstClr>
                </a:solidFill>
                <a:latin typeface="Times New Roman" panose="02020603050405020304"/>
              </a:rPr>
              <a:t>Proprietary content. ©Great Learning. All Rights Reserved. Unauthorized use or distribution prohibited</a:t>
            </a:r>
            <a:endParaRPr lang="en-IN" sz="1979" dirty="0">
              <a:solidFill>
                <a:prstClr val="white">
                  <a:lumMod val="50000"/>
                </a:prstClr>
              </a:solidFill>
              <a:latin typeface="Times New Roman" panose="02020603050405020304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BE972B6-97DF-49B2-9479-A9358DD7E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471587"/>
            <a:ext cx="2710332" cy="952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B17F89-74EC-4480-8134-844FDC71058B}"/>
              </a:ext>
            </a:extLst>
          </p:cNvPr>
          <p:cNvSpPr txBox="1"/>
          <p:nvPr/>
        </p:nvSpPr>
        <p:spPr>
          <a:xfrm>
            <a:off x="490133" y="3618498"/>
            <a:ext cx="1912383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07846">
              <a:buClrTx/>
            </a:pPr>
            <a:r>
              <a:rPr lang="en-IN" sz="13200" kern="1200" dirty="0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Technical Indicators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3EDA6E-A0E1-445D-8575-5BF9A0171168}"/>
              </a:ext>
            </a:extLst>
          </p:cNvPr>
          <p:cNvSpPr txBox="1"/>
          <p:nvPr/>
        </p:nvSpPr>
        <p:spPr>
          <a:xfrm>
            <a:off x="490133" y="6344166"/>
            <a:ext cx="19123834" cy="599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07846">
              <a:buClrTx/>
            </a:pPr>
            <a:r>
              <a:rPr lang="en-US" sz="3298" kern="1200" dirty="0">
                <a:latin typeface="AAAAA B+ Graphik"/>
                <a:ea typeface="+mn-ea"/>
                <a:cs typeface="+mn-cs"/>
              </a:rPr>
              <a:t>WHAT IS IT? </a:t>
            </a:r>
            <a:r>
              <a:rPr lang="en-US" sz="3298" kern="1200" dirty="0">
                <a:solidFill>
                  <a:srgbClr val="4472C4">
                    <a:lumMod val="75000"/>
                  </a:srgbClr>
                </a:solidFill>
                <a:latin typeface="AAAAA B+ Graphik"/>
                <a:ea typeface="+mn-ea"/>
                <a:cs typeface="+mn-cs"/>
              </a:rPr>
              <a:t>TYPE OF INDICATORS</a:t>
            </a:r>
            <a:r>
              <a:rPr lang="en-US" sz="3298" kern="1200" dirty="0">
                <a:latin typeface="AAAAA B+ Graphik"/>
                <a:ea typeface="+mn-ea"/>
                <a:cs typeface="+mn-cs"/>
              </a:rPr>
              <a:t>? HOW WILL IT HELP ? </a:t>
            </a:r>
            <a:endParaRPr lang="en-IN" sz="3298" kern="1200" dirty="0">
              <a:solidFill>
                <a:prstClr val="black"/>
              </a:solidFill>
              <a:latin typeface="Times New Roman" panose="020206030504050203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1E8BD-A6C8-4448-AB8D-7ABFCC8DAF28}"/>
              </a:ext>
            </a:extLst>
          </p:cNvPr>
          <p:cNvCxnSpPr>
            <a:cxnSpLocks/>
          </p:cNvCxnSpPr>
          <p:nvPr/>
        </p:nvCxnSpPr>
        <p:spPr>
          <a:xfrm>
            <a:off x="1186701" y="5945949"/>
            <a:ext cx="17297903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2">
            <a:extLst>
              <a:ext uri="{FF2B5EF4-FFF2-40B4-BE49-F238E27FC236}">
                <a16:creationId xmlns:a16="http://schemas.microsoft.com/office/drawing/2014/main" id="{6E415A42-945D-4599-AC41-87219F94AF9F}"/>
              </a:ext>
            </a:extLst>
          </p:cNvPr>
          <p:cNvSpPr txBox="1"/>
          <p:nvPr/>
        </p:nvSpPr>
        <p:spPr>
          <a:xfrm>
            <a:off x="276622" y="456968"/>
            <a:ext cx="3038077" cy="383436"/>
          </a:xfrm>
          <a:prstGeom prst="rect">
            <a:avLst/>
          </a:prstGeom>
        </p:spPr>
        <p:txBody>
          <a:bodyPr vert="horz" wrap="square" lIns="0" tIns="13968" rIns="0" bIns="0" rtlCol="0">
            <a:spAutoFit/>
          </a:bodyPr>
          <a:lstStyle/>
          <a:p>
            <a:pPr marL="12699" algn="ctr">
              <a:spcBef>
                <a:spcPts val="110"/>
              </a:spcBef>
            </a:pPr>
            <a:r>
              <a:rPr lang="en-IN" sz="2400" spc="-74" dirty="0">
                <a:solidFill>
                  <a:srgbClr val="3D4553"/>
                </a:solidFill>
              </a:rPr>
              <a:t>INDUSTRY</a:t>
            </a:r>
            <a:r>
              <a:rPr sz="2400" spc="-120" dirty="0">
                <a:solidFill>
                  <a:srgbClr val="3D4553"/>
                </a:solidFill>
              </a:rPr>
              <a:t> </a:t>
            </a:r>
            <a:r>
              <a:rPr sz="2400" spc="-175" dirty="0">
                <a:solidFill>
                  <a:srgbClr val="1B75B3"/>
                </a:solidFill>
                <a:latin typeface="Arial Black"/>
                <a:cs typeface="Arial Black"/>
              </a:rPr>
              <a:t>SESSION</a:t>
            </a:r>
            <a:endParaRPr sz="24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210980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B61B725D-E799-4D3D-A207-677AF1F424CC}"/>
              </a:ext>
            </a:extLst>
          </p:cNvPr>
          <p:cNvSpPr txBox="1">
            <a:spLocks/>
          </p:cNvSpPr>
          <p:nvPr/>
        </p:nvSpPr>
        <p:spPr>
          <a:xfrm>
            <a:off x="2952790" y="10623371"/>
            <a:ext cx="14198521" cy="602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79" dirty="0">
                <a:solidFill>
                  <a:schemeClr val="bg1">
                    <a:lumMod val="50000"/>
                  </a:schemeClr>
                </a:solidFill>
              </a:rPr>
              <a:t>Proprietary content. ©Great Learning. All Rights Reserved. Unauthorized use or distribution prohibited</a:t>
            </a:r>
            <a:endParaRPr lang="en-IN" sz="1979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753148-C034-4EE0-BAC2-9131202E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25" y="471587"/>
            <a:ext cx="2710332" cy="9528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74E0AFE-F381-4F49-8AEB-EA535DE742FF}"/>
              </a:ext>
            </a:extLst>
          </p:cNvPr>
          <p:cNvGrpSpPr/>
          <p:nvPr/>
        </p:nvGrpSpPr>
        <p:grpSpPr>
          <a:xfrm>
            <a:off x="4743451" y="1373748"/>
            <a:ext cx="9046312" cy="888837"/>
            <a:chOff x="2090035" y="375803"/>
            <a:chExt cx="6976058" cy="5390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902E97-5BAA-47B6-9634-2BE027D855E4}"/>
                </a:ext>
              </a:extLst>
            </p:cNvPr>
            <p:cNvSpPr txBox="1"/>
            <p:nvPr/>
          </p:nvSpPr>
          <p:spPr>
            <a:xfrm>
              <a:off x="2090035" y="375803"/>
              <a:ext cx="6976058" cy="486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61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Technical Indicators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B97049-F07B-4DC5-9F2B-2B10A74F783C}"/>
                </a:ext>
              </a:extLst>
            </p:cNvPr>
            <p:cNvCxnSpPr>
              <a:cxnSpLocks/>
            </p:cNvCxnSpPr>
            <p:nvPr/>
          </p:nvCxnSpPr>
          <p:spPr>
            <a:xfrm>
              <a:off x="2090035" y="914832"/>
              <a:ext cx="6833832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82F03DE2-4F6B-4A63-BA28-A8DBAE5021AB}"/>
              </a:ext>
            </a:extLst>
          </p:cNvPr>
          <p:cNvSpPr txBox="1"/>
          <p:nvPr/>
        </p:nvSpPr>
        <p:spPr>
          <a:xfrm>
            <a:off x="276622" y="456968"/>
            <a:ext cx="3038077" cy="383436"/>
          </a:xfrm>
          <a:prstGeom prst="rect">
            <a:avLst/>
          </a:prstGeom>
        </p:spPr>
        <p:txBody>
          <a:bodyPr vert="horz" wrap="square" lIns="0" tIns="13968" rIns="0" bIns="0" rtlCol="0">
            <a:spAutoFit/>
          </a:bodyPr>
          <a:lstStyle/>
          <a:p>
            <a:pPr marL="12699" algn="ctr">
              <a:spcBef>
                <a:spcPts val="110"/>
              </a:spcBef>
            </a:pPr>
            <a:r>
              <a:rPr lang="en-IN" sz="2400" spc="-74" dirty="0">
                <a:solidFill>
                  <a:srgbClr val="3D4553"/>
                </a:solidFill>
              </a:rPr>
              <a:t>INDUSTRY</a:t>
            </a:r>
            <a:r>
              <a:rPr sz="2400" spc="-120" dirty="0">
                <a:solidFill>
                  <a:srgbClr val="3D4553"/>
                </a:solidFill>
              </a:rPr>
              <a:t> </a:t>
            </a:r>
            <a:r>
              <a:rPr sz="2400" spc="-175" dirty="0">
                <a:solidFill>
                  <a:srgbClr val="1B75B3"/>
                </a:solidFill>
                <a:latin typeface="Arial Black"/>
                <a:cs typeface="Arial Black"/>
              </a:rPr>
              <a:t>SESSION</a:t>
            </a:r>
            <a:endParaRPr sz="2400" dirty="0">
              <a:latin typeface="Arial Black"/>
              <a:cs typeface="Arial Blac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2D0274-5936-4801-A225-B3E52D802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349" y="6121397"/>
            <a:ext cx="11546519" cy="3829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96F525-7E8D-47A8-8759-151AB27B8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349" y="3050889"/>
            <a:ext cx="13279703" cy="2734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CF07-C1F3-44AC-AA95-3EB7B03D7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5868" y="7856052"/>
            <a:ext cx="6928792" cy="18425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5453CC-CFBA-4162-B949-F7CD4EBB2872}"/>
              </a:ext>
            </a:extLst>
          </p:cNvPr>
          <p:cNvSpPr txBox="1"/>
          <p:nvPr/>
        </p:nvSpPr>
        <p:spPr>
          <a:xfrm>
            <a:off x="13789763" y="9781713"/>
            <a:ext cx="6114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Difficult to install, instructions will be shared along with Session Files</a:t>
            </a:r>
          </a:p>
        </p:txBody>
      </p:sp>
    </p:spTree>
    <p:extLst>
      <p:ext uri="{BB962C8B-B14F-4D97-AF65-F5344CB8AC3E}">
        <p14:creationId xmlns:p14="http://schemas.microsoft.com/office/powerpoint/2010/main" val="2216458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0F1F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treme Shadow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2527</TotalTime>
  <Words>568</Words>
  <Application>Microsoft Office PowerPoint</Application>
  <PresentationFormat>Custom</PresentationFormat>
  <Paragraphs>83</Paragraphs>
  <Slides>24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Montserrat Medium</vt:lpstr>
      <vt:lpstr>Calibri</vt:lpstr>
      <vt:lpstr>Montserrat ExtraBold</vt:lpstr>
      <vt:lpstr>Montserrat</vt:lpstr>
      <vt:lpstr>AAAAA B+ Graphik</vt:lpstr>
      <vt:lpstr>Times New Roman</vt:lpstr>
      <vt:lpstr>Arial Black</vt:lpstr>
      <vt:lpstr>Office Theme</vt:lpstr>
      <vt:lpstr>1_Office Theme</vt:lpstr>
      <vt:lpstr>PowerPoint Presentation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HAPPY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Nitin Goyal</dc:creator>
  <cp:lastModifiedBy>Deepak Gupta</cp:lastModifiedBy>
  <cp:revision>207</cp:revision>
  <dcterms:created xsi:type="dcterms:W3CDTF">2019-08-28T14:09:39Z</dcterms:created>
  <dcterms:modified xsi:type="dcterms:W3CDTF">2021-09-25T05:52:36Z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2019-08-28T00:00:00Z</vt:filetime>
  </property>
  <property fmtid="{D5CDD505-2E9C-101B-9397-08002B2CF9AE}" pid="3" name="Creator">
    <vt:lpwstr>Adobe Illustrator CC 23.0 (Macintosh)</vt:lpwstr>
  </property>
  <property fmtid="{D5CDD505-2E9C-101B-9397-08002B2CF9AE}" pid="4" name="LastSaved">
    <vt:filetime>2019-08-28T00:00:00Z</vt:filetime>
  </property>
</Properties>
</file>